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97" r:id="rId3"/>
    <p:sldId id="257" r:id="rId4"/>
    <p:sldId id="258" r:id="rId5"/>
    <p:sldId id="259" r:id="rId6"/>
    <p:sldId id="303" r:id="rId7"/>
    <p:sldId id="262" r:id="rId8"/>
    <p:sldId id="304" r:id="rId9"/>
    <p:sldId id="310" r:id="rId10"/>
    <p:sldId id="311" r:id="rId11"/>
    <p:sldId id="266" r:id="rId12"/>
    <p:sldId id="309" r:id="rId13"/>
    <p:sldId id="272" r:id="rId14"/>
    <p:sldId id="273" r:id="rId15"/>
    <p:sldId id="301" r:id="rId16"/>
    <p:sldId id="302" r:id="rId17"/>
  </p:sldIdLst>
  <p:sldSz cx="9144000" cy="5143500" type="screen16x9"/>
  <p:notesSz cx="6858000" cy="9144000"/>
  <p:embeddedFontLst>
    <p:embeddedFont>
      <p:font typeface="Archivo"/>
      <p:regular r:id="rId19"/>
      <p:bold r:id="rId20"/>
      <p:italic r:id="rId21"/>
      <p:boldItalic r:id="rId22"/>
    </p:embeddedFont>
    <p:embeddedFont>
      <p:font typeface="Imprint MT Shadow" panose="04020605060303030202" pitchFamily="82" charset="0"/>
      <p:regular r:id="rId23"/>
    </p:embeddedFont>
    <p:embeddedFont>
      <p:font typeface="Lucida Bright" panose="02040602050505020304" pitchFamily="18" charset="0"/>
      <p:regular r:id="rId24"/>
      <p:bold r:id="rId25"/>
      <p:italic r:id="rId26"/>
      <p:boldItalic r:id="rId27"/>
    </p:embeddedFont>
    <p:embeddedFont>
      <p:font typeface="Michroma" panose="020B0604020202020204" charset="0"/>
      <p:regular r:id="rId28"/>
    </p:embeddedFont>
    <p:embeddedFont>
      <p:font typeface="Nunito Light" pitchFamily="2" charset="0"/>
      <p:regular r:id="rId29"/>
      <p:italic r:id="rId30"/>
    </p:embeddedFont>
    <p:embeddedFont>
      <p:font typeface="Open Sans Light" panose="020B0306030504020204" pitchFamily="34" charset="0"/>
      <p:regular r:id="rId31"/>
      <p: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314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69090BB-2324-4A79-8269-9CFAB3747D1B}" styleName="Table_1">
    <a:wholeTbl>
      <a:tcTxStyle>
        <a:font>
          <a:latin typeface="Arial"/>
          <a:ea typeface="Arial"/>
          <a:cs typeface="Arial"/>
        </a:font>
        <a:srgbClr val="000000"/>
      </a:tcTxStyle>
      <a:tcStyle>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B72EF0B0-5E3F-4360-A70E-DF760F500331}" styleName="Table_2">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FAF82640-BF5C-4391-A73A-DA4CE70F98E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spiani _" userId="63c7dafc55dfdd35" providerId="LiveId" clId="{CCD12A14-9E81-43FF-95CF-E2CA9628DFF5}"/>
    <pc:docChg chg="modSld">
      <pc:chgData name="Raspiani _" userId="63c7dafc55dfdd35" providerId="LiveId" clId="{CCD12A14-9E81-43FF-95CF-E2CA9628DFF5}" dt="2025-01-05T03:22:05.519" v="33" actId="790"/>
      <pc:docMkLst>
        <pc:docMk/>
      </pc:docMkLst>
      <pc:sldChg chg="modSp mod">
        <pc:chgData name="Raspiani _" userId="63c7dafc55dfdd35" providerId="LiveId" clId="{CCD12A14-9E81-43FF-95CF-E2CA9628DFF5}" dt="2025-01-05T03:22:05.519" v="33" actId="790"/>
        <pc:sldMkLst>
          <pc:docMk/>
          <pc:sldMk cId="0" sldId="256"/>
        </pc:sldMkLst>
        <pc:spChg chg="mod">
          <ac:chgData name="Raspiani _" userId="63c7dafc55dfdd35" providerId="LiveId" clId="{CCD12A14-9E81-43FF-95CF-E2CA9628DFF5}" dt="2025-01-05T03:22:05.519" v="33" actId="790"/>
          <ac:spMkLst>
            <pc:docMk/>
            <pc:sldMk cId="0" sldId="256"/>
            <ac:spMk id="2" creationId="{00000000-0000-0000-0000-000000000000}"/>
          </ac:spMkLst>
        </pc:spChg>
      </pc:sldChg>
      <pc:sldChg chg="modSp mod">
        <pc:chgData name="Raspiani _" userId="63c7dafc55dfdd35" providerId="LiveId" clId="{CCD12A14-9E81-43FF-95CF-E2CA9628DFF5}" dt="2025-01-05T03:15:42.661" v="26" actId="1076"/>
        <pc:sldMkLst>
          <pc:docMk/>
          <pc:sldMk cId="0" sldId="259"/>
        </pc:sldMkLst>
        <pc:spChg chg="mod">
          <ac:chgData name="Raspiani _" userId="63c7dafc55dfdd35" providerId="LiveId" clId="{CCD12A14-9E81-43FF-95CF-E2CA9628DFF5}" dt="2025-01-05T03:15:42.661" v="26" actId="1076"/>
          <ac:spMkLst>
            <pc:docMk/>
            <pc:sldMk cId="0" sldId="259"/>
            <ac:spMk id="390" creationId="{00000000-0000-0000-0000-000000000000}"/>
          </ac:spMkLst>
        </pc:spChg>
      </pc:sldChg>
      <pc:sldChg chg="modSp mod">
        <pc:chgData name="Raspiani _" userId="63c7dafc55dfdd35" providerId="LiveId" clId="{CCD12A14-9E81-43FF-95CF-E2CA9628DFF5}" dt="2025-01-05T03:00:30.972" v="1" actId="255"/>
        <pc:sldMkLst>
          <pc:docMk/>
          <pc:sldMk cId="0" sldId="262"/>
        </pc:sldMkLst>
        <pc:spChg chg="mod">
          <ac:chgData name="Raspiani _" userId="63c7dafc55dfdd35" providerId="LiveId" clId="{CCD12A14-9E81-43FF-95CF-E2CA9628DFF5}" dt="2025-01-05T03:00:30.972" v="1" actId="255"/>
          <ac:spMkLst>
            <pc:docMk/>
            <pc:sldMk cId="0" sldId="262"/>
            <ac:spMk id="18" creationId="{BC8B7173-D9CE-5701-E624-6B5BEC226368}"/>
          </ac:spMkLst>
        </pc:spChg>
      </pc:sldChg>
      <pc:sldChg chg="modSp mod">
        <pc:chgData name="Raspiani _" userId="63c7dafc55dfdd35" providerId="LiveId" clId="{CCD12A14-9E81-43FF-95CF-E2CA9628DFF5}" dt="2025-01-05T03:00:46.587" v="3" actId="255"/>
        <pc:sldMkLst>
          <pc:docMk/>
          <pc:sldMk cId="0" sldId="263"/>
        </pc:sldMkLst>
        <pc:spChg chg="mod">
          <ac:chgData name="Raspiani _" userId="63c7dafc55dfdd35" providerId="LiveId" clId="{CCD12A14-9E81-43FF-95CF-E2CA9628DFF5}" dt="2025-01-05T03:00:46.587" v="3" actId="255"/>
          <ac:spMkLst>
            <pc:docMk/>
            <pc:sldMk cId="0" sldId="263"/>
            <ac:spMk id="18" creationId="{6E22E9C9-1884-727A-4126-2F92B766F6C7}"/>
          </ac:spMkLst>
        </pc:spChg>
      </pc:sldChg>
      <pc:sldChg chg="modSp mod">
        <pc:chgData name="Raspiani _" userId="63c7dafc55dfdd35" providerId="LiveId" clId="{CCD12A14-9E81-43FF-95CF-E2CA9628DFF5}" dt="2025-01-05T03:02:50.965" v="24" actId="20577"/>
        <pc:sldMkLst>
          <pc:docMk/>
          <pc:sldMk cId="0" sldId="266"/>
        </pc:sldMkLst>
        <pc:spChg chg="mod">
          <ac:chgData name="Raspiani _" userId="63c7dafc55dfdd35" providerId="LiveId" clId="{CCD12A14-9E81-43FF-95CF-E2CA9628DFF5}" dt="2025-01-05T03:02:50.965" v="24" actId="20577"/>
          <ac:spMkLst>
            <pc:docMk/>
            <pc:sldMk cId="0" sldId="266"/>
            <ac:spMk id="5" creationId="{60050098-8BED-5696-8D19-F7649B86FEE7}"/>
          </ac:spMkLst>
        </pc:spChg>
      </pc:sldChg>
      <pc:sldChg chg="modSp mod">
        <pc:chgData name="Raspiani _" userId="63c7dafc55dfdd35" providerId="LiveId" clId="{CCD12A14-9E81-43FF-95CF-E2CA9628DFF5}" dt="2025-01-05T03:17:10.326" v="27" actId="255"/>
        <pc:sldMkLst>
          <pc:docMk/>
          <pc:sldMk cId="0" sldId="267"/>
        </pc:sldMkLst>
        <pc:spChg chg="mod">
          <ac:chgData name="Raspiani _" userId="63c7dafc55dfdd35" providerId="LiveId" clId="{CCD12A14-9E81-43FF-95CF-E2CA9628DFF5}" dt="2025-01-05T03:17:10.326" v="27" actId="255"/>
          <ac:spMkLst>
            <pc:docMk/>
            <pc:sldMk cId="0" sldId="267"/>
            <ac:spMk id="5" creationId="{39B80594-EA00-08B6-A197-D168F726CF02}"/>
          </ac:spMkLst>
        </pc:spChg>
      </pc:sldChg>
      <pc:sldChg chg="modSp mod">
        <pc:chgData name="Raspiani _" userId="63c7dafc55dfdd35" providerId="LiveId" clId="{CCD12A14-9E81-43FF-95CF-E2CA9628DFF5}" dt="2025-01-05T03:21:26.728" v="32" actId="255"/>
        <pc:sldMkLst>
          <pc:docMk/>
          <pc:sldMk cId="0" sldId="269"/>
        </pc:sldMkLst>
        <pc:spChg chg="mod">
          <ac:chgData name="Raspiani _" userId="63c7dafc55dfdd35" providerId="LiveId" clId="{CCD12A14-9E81-43FF-95CF-E2CA9628DFF5}" dt="2025-01-05T03:21:26.728" v="32" actId="255"/>
          <ac:spMkLst>
            <pc:docMk/>
            <pc:sldMk cId="0" sldId="269"/>
            <ac:spMk id="4" creationId="{F0294962-3AD0-F33E-363A-CA26E80DF6DE}"/>
          </ac:spMkLst>
        </pc:spChg>
      </pc:sldChg>
      <pc:sldChg chg="modSp mod">
        <pc:chgData name="Raspiani _" userId="63c7dafc55dfdd35" providerId="LiveId" clId="{CCD12A14-9E81-43FF-95CF-E2CA9628DFF5}" dt="2025-01-05T03:18:06.180" v="31" actId="255"/>
        <pc:sldMkLst>
          <pc:docMk/>
          <pc:sldMk cId="0" sldId="270"/>
        </pc:sldMkLst>
        <pc:spChg chg="mod">
          <ac:chgData name="Raspiani _" userId="63c7dafc55dfdd35" providerId="LiveId" clId="{CCD12A14-9E81-43FF-95CF-E2CA9628DFF5}" dt="2025-01-05T03:18:06.180" v="31" actId="255"/>
          <ac:spMkLst>
            <pc:docMk/>
            <pc:sldMk cId="0" sldId="270"/>
            <ac:spMk id="4" creationId="{ED22CCFB-F397-4C18-D522-9AC16C5277CC}"/>
          </ac:spMkLst>
        </pc:spChg>
      </pc:sldChg>
      <pc:sldChg chg="modSp mod">
        <pc:chgData name="Raspiani _" userId="63c7dafc55dfdd35" providerId="LiveId" clId="{CCD12A14-9E81-43FF-95CF-E2CA9628DFF5}" dt="2025-01-05T03:17:27.615" v="29" actId="255"/>
        <pc:sldMkLst>
          <pc:docMk/>
          <pc:sldMk cId="0" sldId="271"/>
        </pc:sldMkLst>
        <pc:spChg chg="mod">
          <ac:chgData name="Raspiani _" userId="63c7dafc55dfdd35" providerId="LiveId" clId="{CCD12A14-9E81-43FF-95CF-E2CA9628DFF5}" dt="2025-01-05T03:17:27.615" v="29" actId="255"/>
          <ac:spMkLst>
            <pc:docMk/>
            <pc:sldMk cId="0" sldId="271"/>
            <ac:spMk id="4" creationId="{331B0330-789B-D0F7-C3F6-B7C8F8005ED1}"/>
          </ac:spMkLst>
        </pc:spChg>
      </pc:sldChg>
      <pc:sldChg chg="modSp mod">
        <pc:chgData name="Raspiani _" userId="63c7dafc55dfdd35" providerId="LiveId" clId="{CCD12A14-9E81-43FF-95CF-E2CA9628DFF5}" dt="2025-01-05T02:58:23.236" v="0" actId="20577"/>
        <pc:sldMkLst>
          <pc:docMk/>
          <pc:sldMk cId="0" sldId="273"/>
        </pc:sldMkLst>
        <pc:spChg chg="mod">
          <ac:chgData name="Raspiani _" userId="63c7dafc55dfdd35" providerId="LiveId" clId="{CCD12A14-9E81-43FF-95CF-E2CA9628DFF5}" dt="2025-01-05T02:58:23.236" v="0" actId="20577"/>
          <ac:spMkLst>
            <pc:docMk/>
            <pc:sldMk cId="0" sldId="273"/>
            <ac:spMk id="5" creationId="{1C33EF73-FC78-8405-2460-FCA0F242096D}"/>
          </ac:spMkLst>
        </pc:spChg>
      </pc:sldChg>
    </pc:docChg>
  </pc:docChgLst>
</pc:chgInfo>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jpeg>
</file>

<file path=ppt/media/image2.png>
</file>

<file path=ppt/media/image20.gif>
</file>

<file path=ppt/media/image21.gif>
</file>

<file path=ppt/media/image2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a:extLst>
            <a:ext uri="{FF2B5EF4-FFF2-40B4-BE49-F238E27FC236}">
              <a16:creationId xmlns:a16="http://schemas.microsoft.com/office/drawing/2014/main" id="{BF754F92-2C85-BE0D-5246-8C9D007023DB}"/>
            </a:ext>
          </a:extLst>
        </p:cNvPr>
        <p:cNvGrpSpPr/>
        <p:nvPr/>
      </p:nvGrpSpPr>
      <p:grpSpPr>
        <a:xfrm>
          <a:off x="0" y="0"/>
          <a:ext cx="0" cy="0"/>
          <a:chOff x="0" y="0"/>
          <a:chExt cx="0" cy="0"/>
        </a:xfrm>
      </p:grpSpPr>
      <p:sp>
        <p:nvSpPr>
          <p:cNvPr id="474" name="Google Shape;474;g1125d80b419_0_94:notes">
            <a:extLst>
              <a:ext uri="{FF2B5EF4-FFF2-40B4-BE49-F238E27FC236}">
                <a16:creationId xmlns:a16="http://schemas.microsoft.com/office/drawing/2014/main" id="{3711D798-6D1C-9330-48CE-7A0F82DDBD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1125d80b419_0_94:notes">
            <a:extLst>
              <a:ext uri="{FF2B5EF4-FFF2-40B4-BE49-F238E27FC236}">
                <a16:creationId xmlns:a16="http://schemas.microsoft.com/office/drawing/2014/main" id="{AE967185-0CF3-6938-C153-5F32775BBD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01323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125d80b419_0_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125d80b419_0_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ff18b49f31_1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ff18b49f31_1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a:extLst>
            <a:ext uri="{FF2B5EF4-FFF2-40B4-BE49-F238E27FC236}">
              <a16:creationId xmlns:a16="http://schemas.microsoft.com/office/drawing/2014/main" id="{0C790D41-A510-87A0-E690-9F9D47947539}"/>
            </a:ext>
          </a:extLst>
        </p:cNvPr>
        <p:cNvGrpSpPr/>
        <p:nvPr/>
      </p:nvGrpSpPr>
      <p:grpSpPr>
        <a:xfrm>
          <a:off x="0" y="0"/>
          <a:ext cx="0" cy="0"/>
          <a:chOff x="0" y="0"/>
          <a:chExt cx="0" cy="0"/>
        </a:xfrm>
      </p:grpSpPr>
      <p:sp>
        <p:nvSpPr>
          <p:cNvPr id="590" name="Google Shape;590;g1ff18b49f31_1_328:notes">
            <a:extLst>
              <a:ext uri="{FF2B5EF4-FFF2-40B4-BE49-F238E27FC236}">
                <a16:creationId xmlns:a16="http://schemas.microsoft.com/office/drawing/2014/main" id="{29FC80B4-78B3-1156-2213-692A170858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ff18b49f31_1_328:notes">
            <a:extLst>
              <a:ext uri="{FF2B5EF4-FFF2-40B4-BE49-F238E27FC236}">
                <a16:creationId xmlns:a16="http://schemas.microsoft.com/office/drawing/2014/main" id="{5E46B74C-99AB-5FAB-FBFE-E963B973A77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1321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a:extLst>
            <a:ext uri="{FF2B5EF4-FFF2-40B4-BE49-F238E27FC236}">
              <a16:creationId xmlns:a16="http://schemas.microsoft.com/office/drawing/2014/main" id="{C58A3636-8E70-322B-6C53-9F6E1D780BB7}"/>
            </a:ext>
          </a:extLst>
        </p:cNvPr>
        <p:cNvGrpSpPr/>
        <p:nvPr/>
      </p:nvGrpSpPr>
      <p:grpSpPr>
        <a:xfrm>
          <a:off x="0" y="0"/>
          <a:ext cx="0" cy="0"/>
          <a:chOff x="0" y="0"/>
          <a:chExt cx="0" cy="0"/>
        </a:xfrm>
      </p:grpSpPr>
      <p:sp>
        <p:nvSpPr>
          <p:cNvPr id="385" name="Google Shape;385;g1125d80b419_0_200:notes">
            <a:extLst>
              <a:ext uri="{FF2B5EF4-FFF2-40B4-BE49-F238E27FC236}">
                <a16:creationId xmlns:a16="http://schemas.microsoft.com/office/drawing/2014/main" id="{21349EFC-3E30-6B15-FA1E-22A7215A76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1125d80b419_0_200:notes">
            <a:extLst>
              <a:ext uri="{FF2B5EF4-FFF2-40B4-BE49-F238E27FC236}">
                <a16:creationId xmlns:a16="http://schemas.microsoft.com/office/drawing/2014/main" id="{D64F22B6-83C0-93C7-DE52-3948E9DCE4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00651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DC8366F0-F6F0-5EAB-D1F6-256F3C71F3A5}"/>
            </a:ext>
          </a:extLst>
        </p:cNvPr>
        <p:cNvGrpSpPr/>
        <p:nvPr/>
      </p:nvGrpSpPr>
      <p:grpSpPr>
        <a:xfrm>
          <a:off x="0" y="0"/>
          <a:ext cx="0" cy="0"/>
          <a:chOff x="0" y="0"/>
          <a:chExt cx="0" cy="0"/>
        </a:xfrm>
      </p:grpSpPr>
      <p:sp>
        <p:nvSpPr>
          <p:cNvPr id="420" name="Google Shape;420;g1125d80b419_0_49:notes">
            <a:extLst>
              <a:ext uri="{FF2B5EF4-FFF2-40B4-BE49-F238E27FC236}">
                <a16:creationId xmlns:a16="http://schemas.microsoft.com/office/drawing/2014/main" id="{54ED3E1F-E9AB-5D72-F42B-1DDFB40BF8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125d80b419_0_49:notes">
            <a:extLst>
              <a:ext uri="{FF2B5EF4-FFF2-40B4-BE49-F238E27FC236}">
                <a16:creationId xmlns:a16="http://schemas.microsoft.com/office/drawing/2014/main" id="{1A50E0F8-50C0-D121-D247-F43F1BF2999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0381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7F19CA40-275E-D0B1-3155-9DFEB6901A0A}"/>
            </a:ext>
          </a:extLst>
        </p:cNvPr>
        <p:cNvGrpSpPr/>
        <p:nvPr/>
      </p:nvGrpSpPr>
      <p:grpSpPr>
        <a:xfrm>
          <a:off x="0" y="0"/>
          <a:ext cx="0" cy="0"/>
          <a:chOff x="0" y="0"/>
          <a:chExt cx="0" cy="0"/>
        </a:xfrm>
      </p:grpSpPr>
      <p:sp>
        <p:nvSpPr>
          <p:cNvPr id="420" name="Google Shape;420;g1125d80b419_0_49:notes">
            <a:extLst>
              <a:ext uri="{FF2B5EF4-FFF2-40B4-BE49-F238E27FC236}">
                <a16:creationId xmlns:a16="http://schemas.microsoft.com/office/drawing/2014/main" id="{88FC8AEB-527D-F6C9-AF69-B3D588BD27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125d80b419_0_49:notes">
            <a:extLst>
              <a:ext uri="{FF2B5EF4-FFF2-40B4-BE49-F238E27FC236}">
                <a16:creationId xmlns:a16="http://schemas.microsoft.com/office/drawing/2014/main" id="{AED17BDD-E46B-4C02-F140-2EFEA2D4534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6350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2DFD4F50-E67D-248F-3201-D8B2AA50424D}"/>
            </a:ext>
          </a:extLst>
        </p:cNvPr>
        <p:cNvGrpSpPr/>
        <p:nvPr/>
      </p:nvGrpSpPr>
      <p:grpSpPr>
        <a:xfrm>
          <a:off x="0" y="0"/>
          <a:ext cx="0" cy="0"/>
          <a:chOff x="0" y="0"/>
          <a:chExt cx="0" cy="0"/>
        </a:xfrm>
      </p:grpSpPr>
      <p:sp>
        <p:nvSpPr>
          <p:cNvPr id="420" name="Google Shape;420;g1125d80b419_0_49:notes">
            <a:extLst>
              <a:ext uri="{FF2B5EF4-FFF2-40B4-BE49-F238E27FC236}">
                <a16:creationId xmlns:a16="http://schemas.microsoft.com/office/drawing/2014/main" id="{7CB8AC70-0072-32E2-633C-C36BAAE376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125d80b419_0_49:notes">
            <a:extLst>
              <a:ext uri="{FF2B5EF4-FFF2-40B4-BE49-F238E27FC236}">
                <a16:creationId xmlns:a16="http://schemas.microsoft.com/office/drawing/2014/main" id="{7BA103E9-6526-AB63-D08E-839F7CBE672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32758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image" Target="../media/image9.png"/><Relationship Id="rId9"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10" Type="http://schemas.openxmlformats.org/officeDocument/2006/relationships/image" Target="../media/image3.png"/><Relationship Id="rId4" Type="http://schemas.openxmlformats.org/officeDocument/2006/relationships/image" Target="../media/image8.png"/><Relationship Id="rId9"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85375" y="-451500"/>
            <a:ext cx="9004555" cy="5949224"/>
            <a:chOff x="-285375" y="-451500"/>
            <a:chExt cx="9004555" cy="5949224"/>
          </a:xfrm>
        </p:grpSpPr>
        <p:pic>
          <p:nvPicPr>
            <p:cNvPr id="10" name="Google Shape;10;p2"/>
            <p:cNvPicPr preferRelativeResize="0"/>
            <p:nvPr/>
          </p:nvPicPr>
          <p:blipFill>
            <a:blip r:embed="rId2"/>
            <a:stretch>
              <a:fillRect/>
            </a:stretch>
          </p:blipFill>
          <p:spPr>
            <a:xfrm>
              <a:off x="7068185" y="262142"/>
              <a:ext cx="821257" cy="821268"/>
            </a:xfrm>
            <a:prstGeom prst="rect">
              <a:avLst/>
            </a:prstGeom>
            <a:noFill/>
            <a:ln>
              <a:noFill/>
            </a:ln>
          </p:spPr>
        </p:pic>
        <p:pic>
          <p:nvPicPr>
            <p:cNvPr id="11" name="Google Shape;11;p2"/>
            <p:cNvPicPr preferRelativeResize="0"/>
            <p:nvPr/>
          </p:nvPicPr>
          <p:blipFill>
            <a:blip r:embed="rId3"/>
            <a:stretch>
              <a:fillRect/>
            </a:stretch>
          </p:blipFill>
          <p:spPr>
            <a:xfrm>
              <a:off x="7483930" y="-451500"/>
              <a:ext cx="1235250" cy="1235275"/>
            </a:xfrm>
            <a:prstGeom prst="rect">
              <a:avLst/>
            </a:prstGeom>
            <a:noFill/>
            <a:ln>
              <a:noFill/>
            </a:ln>
          </p:spPr>
        </p:pic>
        <p:pic>
          <p:nvPicPr>
            <p:cNvPr id="12" name="Google Shape;12;p2"/>
            <p:cNvPicPr preferRelativeResize="0"/>
            <p:nvPr/>
          </p:nvPicPr>
          <p:blipFill>
            <a:blip r:embed="rId2"/>
            <a:stretch>
              <a:fillRect/>
            </a:stretch>
          </p:blipFill>
          <p:spPr>
            <a:xfrm>
              <a:off x="-285375" y="4061637"/>
              <a:ext cx="1436055" cy="1436088"/>
            </a:xfrm>
            <a:prstGeom prst="rect">
              <a:avLst/>
            </a:prstGeom>
            <a:noFill/>
            <a:ln>
              <a:noFill/>
            </a:ln>
          </p:spPr>
        </p:pic>
      </p:grpSp>
      <p:grpSp>
        <p:nvGrpSpPr>
          <p:cNvPr id="13" name="Google Shape;13;p2"/>
          <p:cNvGrpSpPr/>
          <p:nvPr/>
        </p:nvGrpSpPr>
        <p:grpSpPr>
          <a:xfrm>
            <a:off x="-205542" y="-200399"/>
            <a:ext cx="1710633" cy="5072261"/>
            <a:chOff x="-205542" y="-200399"/>
            <a:chExt cx="1710633" cy="5072261"/>
          </a:xfrm>
        </p:grpSpPr>
        <p:grpSp>
          <p:nvGrpSpPr>
            <p:cNvPr id="14" name="Google Shape;14;p2"/>
            <p:cNvGrpSpPr/>
            <p:nvPr/>
          </p:nvGrpSpPr>
          <p:grpSpPr>
            <a:xfrm>
              <a:off x="-205542" y="-200399"/>
              <a:ext cx="920630" cy="920641"/>
              <a:chOff x="1351185" y="2656117"/>
              <a:chExt cx="821257" cy="821268"/>
            </a:xfrm>
          </p:grpSpPr>
          <p:pic>
            <p:nvPicPr>
              <p:cNvPr id="15" name="Google Shape;15;p2"/>
              <p:cNvPicPr preferRelativeResize="0"/>
              <p:nvPr/>
            </p:nvPicPr>
            <p:blipFill>
              <a:blip r:embed="rId2"/>
              <a:stretch>
                <a:fillRect/>
              </a:stretch>
            </p:blipFill>
            <p:spPr>
              <a:xfrm>
                <a:off x="1351185" y="2656117"/>
                <a:ext cx="821257" cy="821268"/>
              </a:xfrm>
              <a:prstGeom prst="rect">
                <a:avLst/>
              </a:prstGeom>
              <a:noFill/>
              <a:ln>
                <a:noFill/>
              </a:ln>
            </p:spPr>
          </p:pic>
          <p:sp>
            <p:nvSpPr>
              <p:cNvPr id="16" name="Google Shape;16;p2"/>
              <p:cNvSpPr/>
              <p:nvPr/>
            </p:nvSpPr>
            <p:spPr>
              <a:xfrm>
                <a:off x="1391231" y="2696191"/>
                <a:ext cx="741000" cy="7410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17" name="Google Shape;17;p2"/>
            <p:cNvGrpSpPr/>
            <p:nvPr/>
          </p:nvGrpSpPr>
          <p:grpSpPr>
            <a:xfrm>
              <a:off x="629302" y="3996063"/>
              <a:ext cx="875789" cy="875800"/>
              <a:chOff x="1351185" y="2656117"/>
              <a:chExt cx="821257" cy="821268"/>
            </a:xfrm>
          </p:grpSpPr>
          <p:pic>
            <p:nvPicPr>
              <p:cNvPr id="18" name="Google Shape;18;p2"/>
              <p:cNvPicPr preferRelativeResize="0"/>
              <p:nvPr/>
            </p:nvPicPr>
            <p:blipFill>
              <a:blip r:embed="rId2"/>
              <a:stretch>
                <a:fillRect/>
              </a:stretch>
            </p:blipFill>
            <p:spPr>
              <a:xfrm>
                <a:off x="1351185" y="2656117"/>
                <a:ext cx="821257" cy="821268"/>
              </a:xfrm>
              <a:prstGeom prst="rect">
                <a:avLst/>
              </a:prstGeom>
              <a:noFill/>
              <a:ln>
                <a:noFill/>
              </a:ln>
            </p:spPr>
          </p:pic>
          <p:sp>
            <p:nvSpPr>
              <p:cNvPr id="19" name="Google Shape;19;p2"/>
              <p:cNvSpPr/>
              <p:nvPr/>
            </p:nvSpPr>
            <p:spPr>
              <a:xfrm>
                <a:off x="1386442" y="2691387"/>
                <a:ext cx="750600" cy="7506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sp>
        <p:nvSpPr>
          <p:cNvPr id="20" name="Google Shape;20;p2"/>
          <p:cNvSpPr txBox="1">
            <a:spLocks noGrp="1"/>
          </p:cNvSpPr>
          <p:nvPr>
            <p:ph type="ctrTitle"/>
          </p:nvPr>
        </p:nvSpPr>
        <p:spPr>
          <a:xfrm>
            <a:off x="715100" y="863575"/>
            <a:ext cx="4410000" cy="21378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rgbClr val="191919"/>
              </a:buClr>
              <a:buSzPts val="5200"/>
              <a:buNone/>
              <a:defRPr sz="41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21" name="Google Shape;21;p2"/>
          <p:cNvSpPr txBox="1">
            <a:spLocks noGrp="1"/>
          </p:cNvSpPr>
          <p:nvPr>
            <p:ph type="subTitle" idx="1"/>
          </p:nvPr>
        </p:nvSpPr>
        <p:spPr>
          <a:xfrm>
            <a:off x="715100" y="3001375"/>
            <a:ext cx="44100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21"/>
        <p:cNvGrpSpPr/>
        <p:nvPr/>
      </p:nvGrpSpPr>
      <p:grpSpPr>
        <a:xfrm>
          <a:off x="0" y="0"/>
          <a:ext cx="0" cy="0"/>
          <a:chOff x="0" y="0"/>
          <a:chExt cx="0" cy="0"/>
        </a:xfrm>
      </p:grpSpPr>
      <p:pic>
        <p:nvPicPr>
          <p:cNvPr id="122" name="Google Shape;122;p13"/>
          <p:cNvPicPr preferRelativeResize="0"/>
          <p:nvPr/>
        </p:nvPicPr>
        <p:blipFill>
          <a:blip r:embed="rId2"/>
          <a:stretch>
            <a:fillRect/>
          </a:stretch>
        </p:blipFill>
        <p:spPr>
          <a:xfrm>
            <a:off x="8560300" y="3989300"/>
            <a:ext cx="980925" cy="980950"/>
          </a:xfrm>
          <a:prstGeom prst="rect">
            <a:avLst/>
          </a:prstGeom>
          <a:noFill/>
          <a:ln>
            <a:noFill/>
          </a:ln>
        </p:spPr>
      </p:pic>
      <p:pic>
        <p:nvPicPr>
          <p:cNvPr id="123" name="Google Shape;123;p13"/>
          <p:cNvPicPr preferRelativeResize="0"/>
          <p:nvPr/>
        </p:nvPicPr>
        <p:blipFill>
          <a:blip r:embed="rId3"/>
          <a:stretch>
            <a:fillRect/>
          </a:stretch>
        </p:blipFill>
        <p:spPr>
          <a:xfrm>
            <a:off x="-1219025" y="118750"/>
            <a:ext cx="1856650" cy="1856700"/>
          </a:xfrm>
          <a:prstGeom prst="rect">
            <a:avLst/>
          </a:prstGeom>
          <a:noFill/>
          <a:ln>
            <a:noFill/>
          </a:ln>
        </p:spPr>
      </p:pic>
      <p:grpSp>
        <p:nvGrpSpPr>
          <p:cNvPr id="124" name="Google Shape;124;p13"/>
          <p:cNvGrpSpPr/>
          <p:nvPr/>
        </p:nvGrpSpPr>
        <p:grpSpPr>
          <a:xfrm>
            <a:off x="8488618" y="2482546"/>
            <a:ext cx="1959426" cy="1959448"/>
            <a:chOff x="4109629" y="2630250"/>
            <a:chExt cx="872990" cy="873000"/>
          </a:xfrm>
        </p:grpSpPr>
        <p:pic>
          <p:nvPicPr>
            <p:cNvPr id="125" name="Google Shape;125;p13"/>
            <p:cNvPicPr preferRelativeResize="0"/>
            <p:nvPr/>
          </p:nvPicPr>
          <p:blipFill>
            <a:blip r:embed="rId3"/>
            <a:stretch>
              <a:fillRect/>
            </a:stretch>
          </p:blipFill>
          <p:spPr>
            <a:xfrm>
              <a:off x="4109629" y="2630250"/>
              <a:ext cx="872990" cy="873000"/>
            </a:xfrm>
            <a:prstGeom prst="rect">
              <a:avLst/>
            </a:prstGeom>
            <a:noFill/>
            <a:ln>
              <a:noFill/>
            </a:ln>
          </p:spPr>
        </p:pic>
        <p:sp>
          <p:nvSpPr>
            <p:cNvPr id="126" name="Google Shape;126;p13"/>
            <p:cNvSpPr/>
            <p:nvPr/>
          </p:nvSpPr>
          <p:spPr>
            <a:xfrm>
              <a:off x="4128845" y="2649466"/>
              <a:ext cx="834600" cy="8346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
        <p:nvSpPr>
          <p:cNvPr id="127" name="Google Shape;12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8" name="Google Shape;128;p13"/>
          <p:cNvSpPr txBox="1">
            <a:spLocks noGrp="1"/>
          </p:cNvSpPr>
          <p:nvPr>
            <p:ph type="title" idx="2" hasCustomPrompt="1"/>
          </p:nvPr>
        </p:nvSpPr>
        <p:spPr>
          <a:xfrm>
            <a:off x="720000" y="1471925"/>
            <a:ext cx="1364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a:spLocks noGrp="1"/>
          </p:cNvSpPr>
          <p:nvPr>
            <p:ph type="title" idx="3" hasCustomPrompt="1"/>
          </p:nvPr>
        </p:nvSpPr>
        <p:spPr>
          <a:xfrm>
            <a:off x="720000" y="3238474"/>
            <a:ext cx="1364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a:spLocks noGrp="1"/>
          </p:cNvSpPr>
          <p:nvPr>
            <p:ph type="title" idx="4" hasCustomPrompt="1"/>
          </p:nvPr>
        </p:nvSpPr>
        <p:spPr>
          <a:xfrm>
            <a:off x="3419275" y="1471925"/>
            <a:ext cx="1364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3"/>
          <p:cNvSpPr txBox="1">
            <a:spLocks noGrp="1"/>
          </p:cNvSpPr>
          <p:nvPr>
            <p:ph type="title" idx="5" hasCustomPrompt="1"/>
          </p:nvPr>
        </p:nvSpPr>
        <p:spPr>
          <a:xfrm>
            <a:off x="3419275" y="3238471"/>
            <a:ext cx="1364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a:spLocks noGrp="1"/>
          </p:cNvSpPr>
          <p:nvPr>
            <p:ph type="title" idx="6" hasCustomPrompt="1"/>
          </p:nvPr>
        </p:nvSpPr>
        <p:spPr>
          <a:xfrm>
            <a:off x="6118550" y="1471925"/>
            <a:ext cx="1364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3" name="Google Shape;133;p13"/>
          <p:cNvSpPr txBox="1">
            <a:spLocks noGrp="1"/>
          </p:cNvSpPr>
          <p:nvPr>
            <p:ph type="title" idx="7" hasCustomPrompt="1"/>
          </p:nvPr>
        </p:nvSpPr>
        <p:spPr>
          <a:xfrm>
            <a:off x="6118550" y="3238471"/>
            <a:ext cx="13644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4" name="Google Shape;134;p13"/>
          <p:cNvSpPr txBox="1">
            <a:spLocks noGrp="1"/>
          </p:cNvSpPr>
          <p:nvPr>
            <p:ph type="subTitle" idx="1"/>
          </p:nvPr>
        </p:nvSpPr>
        <p:spPr>
          <a:xfrm>
            <a:off x="720000" y="1975444"/>
            <a:ext cx="23562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Michroma"/>
              <a:buNone/>
              <a:defRPr sz="1600">
                <a:solidFill>
                  <a:schemeClr val="dk1"/>
                </a:solidFill>
                <a:latin typeface="Michroma"/>
                <a:ea typeface="Michroma"/>
                <a:cs typeface="Michroma"/>
                <a:sym typeface="Michroma"/>
              </a:defRPr>
            </a:lvl1pPr>
            <a:lvl2pPr lvl="1" rtl="0">
              <a:lnSpc>
                <a:spcPct val="100000"/>
              </a:lnSpc>
              <a:spcBef>
                <a:spcPts val="0"/>
              </a:spcBef>
              <a:spcAft>
                <a:spcPts val="0"/>
              </a:spcAft>
              <a:buSzPts val="2000"/>
              <a:buFont typeface="Michroma"/>
              <a:buNone/>
              <a:defRPr sz="2000" b="1">
                <a:latin typeface="Michroma"/>
                <a:ea typeface="Michroma"/>
                <a:cs typeface="Michroma"/>
                <a:sym typeface="Michroma"/>
              </a:defRPr>
            </a:lvl2pPr>
            <a:lvl3pPr lvl="2" rtl="0">
              <a:lnSpc>
                <a:spcPct val="100000"/>
              </a:lnSpc>
              <a:spcBef>
                <a:spcPts val="0"/>
              </a:spcBef>
              <a:spcAft>
                <a:spcPts val="0"/>
              </a:spcAft>
              <a:buSzPts val="2000"/>
              <a:buFont typeface="Michroma"/>
              <a:buNone/>
              <a:defRPr sz="2000" b="1">
                <a:latin typeface="Michroma"/>
                <a:ea typeface="Michroma"/>
                <a:cs typeface="Michroma"/>
                <a:sym typeface="Michroma"/>
              </a:defRPr>
            </a:lvl3pPr>
            <a:lvl4pPr lvl="3" rtl="0">
              <a:lnSpc>
                <a:spcPct val="100000"/>
              </a:lnSpc>
              <a:spcBef>
                <a:spcPts val="0"/>
              </a:spcBef>
              <a:spcAft>
                <a:spcPts val="0"/>
              </a:spcAft>
              <a:buSzPts val="2000"/>
              <a:buFont typeface="Michroma"/>
              <a:buNone/>
              <a:defRPr sz="2000" b="1">
                <a:latin typeface="Michroma"/>
                <a:ea typeface="Michroma"/>
                <a:cs typeface="Michroma"/>
                <a:sym typeface="Michroma"/>
              </a:defRPr>
            </a:lvl4pPr>
            <a:lvl5pPr lvl="4" rtl="0">
              <a:lnSpc>
                <a:spcPct val="100000"/>
              </a:lnSpc>
              <a:spcBef>
                <a:spcPts val="0"/>
              </a:spcBef>
              <a:spcAft>
                <a:spcPts val="0"/>
              </a:spcAft>
              <a:buSzPts val="2000"/>
              <a:buFont typeface="Michroma"/>
              <a:buNone/>
              <a:defRPr sz="2000" b="1">
                <a:latin typeface="Michroma"/>
                <a:ea typeface="Michroma"/>
                <a:cs typeface="Michroma"/>
                <a:sym typeface="Michroma"/>
              </a:defRPr>
            </a:lvl5pPr>
            <a:lvl6pPr lvl="5" rtl="0">
              <a:lnSpc>
                <a:spcPct val="100000"/>
              </a:lnSpc>
              <a:spcBef>
                <a:spcPts val="0"/>
              </a:spcBef>
              <a:spcAft>
                <a:spcPts val="0"/>
              </a:spcAft>
              <a:buSzPts val="2000"/>
              <a:buFont typeface="Michroma"/>
              <a:buNone/>
              <a:defRPr sz="2000" b="1">
                <a:latin typeface="Michroma"/>
                <a:ea typeface="Michroma"/>
                <a:cs typeface="Michroma"/>
                <a:sym typeface="Michroma"/>
              </a:defRPr>
            </a:lvl6pPr>
            <a:lvl7pPr lvl="6" rtl="0">
              <a:lnSpc>
                <a:spcPct val="100000"/>
              </a:lnSpc>
              <a:spcBef>
                <a:spcPts val="0"/>
              </a:spcBef>
              <a:spcAft>
                <a:spcPts val="0"/>
              </a:spcAft>
              <a:buSzPts val="2000"/>
              <a:buFont typeface="Michroma"/>
              <a:buNone/>
              <a:defRPr sz="2000" b="1">
                <a:latin typeface="Michroma"/>
                <a:ea typeface="Michroma"/>
                <a:cs typeface="Michroma"/>
                <a:sym typeface="Michroma"/>
              </a:defRPr>
            </a:lvl7pPr>
            <a:lvl8pPr lvl="7" rtl="0">
              <a:lnSpc>
                <a:spcPct val="100000"/>
              </a:lnSpc>
              <a:spcBef>
                <a:spcPts val="0"/>
              </a:spcBef>
              <a:spcAft>
                <a:spcPts val="0"/>
              </a:spcAft>
              <a:buSzPts val="2000"/>
              <a:buFont typeface="Michroma"/>
              <a:buNone/>
              <a:defRPr sz="2000" b="1">
                <a:latin typeface="Michroma"/>
                <a:ea typeface="Michroma"/>
                <a:cs typeface="Michroma"/>
                <a:sym typeface="Michroma"/>
              </a:defRPr>
            </a:lvl8pPr>
            <a:lvl9pPr lvl="8" rtl="0">
              <a:lnSpc>
                <a:spcPct val="100000"/>
              </a:lnSpc>
              <a:spcBef>
                <a:spcPts val="0"/>
              </a:spcBef>
              <a:spcAft>
                <a:spcPts val="0"/>
              </a:spcAft>
              <a:buSzPts val="2000"/>
              <a:buFont typeface="Michroma"/>
              <a:buNone/>
              <a:defRPr sz="2000" b="1">
                <a:latin typeface="Michroma"/>
                <a:ea typeface="Michroma"/>
                <a:cs typeface="Michroma"/>
                <a:sym typeface="Michroma"/>
              </a:defRPr>
            </a:lvl9pPr>
          </a:lstStyle>
          <a:p>
            <a:endParaRPr/>
          </a:p>
        </p:txBody>
      </p:sp>
      <p:sp>
        <p:nvSpPr>
          <p:cNvPr id="135" name="Google Shape;135;p13"/>
          <p:cNvSpPr txBox="1">
            <a:spLocks noGrp="1"/>
          </p:cNvSpPr>
          <p:nvPr>
            <p:ph type="subTitle" idx="8"/>
          </p:nvPr>
        </p:nvSpPr>
        <p:spPr>
          <a:xfrm>
            <a:off x="3419275" y="19754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Michroma"/>
              <a:buNone/>
              <a:defRPr sz="1600">
                <a:solidFill>
                  <a:schemeClr val="dk1"/>
                </a:solidFill>
                <a:latin typeface="Michroma"/>
                <a:ea typeface="Michroma"/>
                <a:cs typeface="Michroma"/>
                <a:sym typeface="Michroma"/>
              </a:defRPr>
            </a:lvl1pPr>
            <a:lvl2pPr lvl="1" rtl="0">
              <a:lnSpc>
                <a:spcPct val="100000"/>
              </a:lnSpc>
              <a:spcBef>
                <a:spcPts val="0"/>
              </a:spcBef>
              <a:spcAft>
                <a:spcPts val="0"/>
              </a:spcAft>
              <a:buSzPts val="2000"/>
              <a:buFont typeface="Michroma"/>
              <a:buNone/>
              <a:defRPr sz="2000" b="1">
                <a:latin typeface="Michroma"/>
                <a:ea typeface="Michroma"/>
                <a:cs typeface="Michroma"/>
                <a:sym typeface="Michroma"/>
              </a:defRPr>
            </a:lvl2pPr>
            <a:lvl3pPr lvl="2" rtl="0">
              <a:lnSpc>
                <a:spcPct val="100000"/>
              </a:lnSpc>
              <a:spcBef>
                <a:spcPts val="0"/>
              </a:spcBef>
              <a:spcAft>
                <a:spcPts val="0"/>
              </a:spcAft>
              <a:buSzPts val="2000"/>
              <a:buFont typeface="Michroma"/>
              <a:buNone/>
              <a:defRPr sz="2000" b="1">
                <a:latin typeface="Michroma"/>
                <a:ea typeface="Michroma"/>
                <a:cs typeface="Michroma"/>
                <a:sym typeface="Michroma"/>
              </a:defRPr>
            </a:lvl3pPr>
            <a:lvl4pPr lvl="3" rtl="0">
              <a:lnSpc>
                <a:spcPct val="100000"/>
              </a:lnSpc>
              <a:spcBef>
                <a:spcPts val="0"/>
              </a:spcBef>
              <a:spcAft>
                <a:spcPts val="0"/>
              </a:spcAft>
              <a:buSzPts val="2000"/>
              <a:buFont typeface="Michroma"/>
              <a:buNone/>
              <a:defRPr sz="2000" b="1">
                <a:latin typeface="Michroma"/>
                <a:ea typeface="Michroma"/>
                <a:cs typeface="Michroma"/>
                <a:sym typeface="Michroma"/>
              </a:defRPr>
            </a:lvl4pPr>
            <a:lvl5pPr lvl="4" rtl="0">
              <a:lnSpc>
                <a:spcPct val="100000"/>
              </a:lnSpc>
              <a:spcBef>
                <a:spcPts val="0"/>
              </a:spcBef>
              <a:spcAft>
                <a:spcPts val="0"/>
              </a:spcAft>
              <a:buSzPts val="2000"/>
              <a:buFont typeface="Michroma"/>
              <a:buNone/>
              <a:defRPr sz="2000" b="1">
                <a:latin typeface="Michroma"/>
                <a:ea typeface="Michroma"/>
                <a:cs typeface="Michroma"/>
                <a:sym typeface="Michroma"/>
              </a:defRPr>
            </a:lvl5pPr>
            <a:lvl6pPr lvl="5" rtl="0">
              <a:lnSpc>
                <a:spcPct val="100000"/>
              </a:lnSpc>
              <a:spcBef>
                <a:spcPts val="0"/>
              </a:spcBef>
              <a:spcAft>
                <a:spcPts val="0"/>
              </a:spcAft>
              <a:buSzPts val="2000"/>
              <a:buFont typeface="Michroma"/>
              <a:buNone/>
              <a:defRPr sz="2000" b="1">
                <a:latin typeface="Michroma"/>
                <a:ea typeface="Michroma"/>
                <a:cs typeface="Michroma"/>
                <a:sym typeface="Michroma"/>
              </a:defRPr>
            </a:lvl6pPr>
            <a:lvl7pPr lvl="6" rtl="0">
              <a:lnSpc>
                <a:spcPct val="100000"/>
              </a:lnSpc>
              <a:spcBef>
                <a:spcPts val="0"/>
              </a:spcBef>
              <a:spcAft>
                <a:spcPts val="0"/>
              </a:spcAft>
              <a:buSzPts val="2000"/>
              <a:buFont typeface="Michroma"/>
              <a:buNone/>
              <a:defRPr sz="2000" b="1">
                <a:latin typeface="Michroma"/>
                <a:ea typeface="Michroma"/>
                <a:cs typeface="Michroma"/>
                <a:sym typeface="Michroma"/>
              </a:defRPr>
            </a:lvl7pPr>
            <a:lvl8pPr lvl="7" rtl="0">
              <a:lnSpc>
                <a:spcPct val="100000"/>
              </a:lnSpc>
              <a:spcBef>
                <a:spcPts val="0"/>
              </a:spcBef>
              <a:spcAft>
                <a:spcPts val="0"/>
              </a:spcAft>
              <a:buSzPts val="2000"/>
              <a:buFont typeface="Michroma"/>
              <a:buNone/>
              <a:defRPr sz="2000" b="1">
                <a:latin typeface="Michroma"/>
                <a:ea typeface="Michroma"/>
                <a:cs typeface="Michroma"/>
                <a:sym typeface="Michroma"/>
              </a:defRPr>
            </a:lvl8pPr>
            <a:lvl9pPr lvl="8" rtl="0">
              <a:lnSpc>
                <a:spcPct val="100000"/>
              </a:lnSpc>
              <a:spcBef>
                <a:spcPts val="0"/>
              </a:spcBef>
              <a:spcAft>
                <a:spcPts val="0"/>
              </a:spcAft>
              <a:buSzPts val="2000"/>
              <a:buFont typeface="Michroma"/>
              <a:buNone/>
              <a:defRPr sz="2000" b="1">
                <a:latin typeface="Michroma"/>
                <a:ea typeface="Michroma"/>
                <a:cs typeface="Michroma"/>
                <a:sym typeface="Michroma"/>
              </a:defRPr>
            </a:lvl9pPr>
          </a:lstStyle>
          <a:p>
            <a:endParaRPr/>
          </a:p>
        </p:txBody>
      </p:sp>
      <p:sp>
        <p:nvSpPr>
          <p:cNvPr id="136" name="Google Shape;136;p13"/>
          <p:cNvSpPr txBox="1">
            <a:spLocks noGrp="1"/>
          </p:cNvSpPr>
          <p:nvPr>
            <p:ph type="subTitle" idx="9"/>
          </p:nvPr>
        </p:nvSpPr>
        <p:spPr>
          <a:xfrm>
            <a:off x="6118550" y="19754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Michroma"/>
              <a:buNone/>
              <a:defRPr sz="1600">
                <a:solidFill>
                  <a:schemeClr val="dk1"/>
                </a:solidFill>
                <a:latin typeface="Michroma"/>
                <a:ea typeface="Michroma"/>
                <a:cs typeface="Michroma"/>
                <a:sym typeface="Michroma"/>
              </a:defRPr>
            </a:lvl1pPr>
            <a:lvl2pPr lvl="1" rtl="0">
              <a:lnSpc>
                <a:spcPct val="100000"/>
              </a:lnSpc>
              <a:spcBef>
                <a:spcPts val="0"/>
              </a:spcBef>
              <a:spcAft>
                <a:spcPts val="0"/>
              </a:spcAft>
              <a:buSzPts val="2000"/>
              <a:buFont typeface="Michroma"/>
              <a:buNone/>
              <a:defRPr sz="2000" b="1">
                <a:latin typeface="Michroma"/>
                <a:ea typeface="Michroma"/>
                <a:cs typeface="Michroma"/>
                <a:sym typeface="Michroma"/>
              </a:defRPr>
            </a:lvl2pPr>
            <a:lvl3pPr lvl="2" rtl="0">
              <a:lnSpc>
                <a:spcPct val="100000"/>
              </a:lnSpc>
              <a:spcBef>
                <a:spcPts val="0"/>
              </a:spcBef>
              <a:spcAft>
                <a:spcPts val="0"/>
              </a:spcAft>
              <a:buSzPts val="2000"/>
              <a:buFont typeface="Michroma"/>
              <a:buNone/>
              <a:defRPr sz="2000" b="1">
                <a:latin typeface="Michroma"/>
                <a:ea typeface="Michroma"/>
                <a:cs typeface="Michroma"/>
                <a:sym typeface="Michroma"/>
              </a:defRPr>
            </a:lvl3pPr>
            <a:lvl4pPr lvl="3" rtl="0">
              <a:lnSpc>
                <a:spcPct val="100000"/>
              </a:lnSpc>
              <a:spcBef>
                <a:spcPts val="0"/>
              </a:spcBef>
              <a:spcAft>
                <a:spcPts val="0"/>
              </a:spcAft>
              <a:buSzPts val="2000"/>
              <a:buFont typeface="Michroma"/>
              <a:buNone/>
              <a:defRPr sz="2000" b="1">
                <a:latin typeface="Michroma"/>
                <a:ea typeface="Michroma"/>
                <a:cs typeface="Michroma"/>
                <a:sym typeface="Michroma"/>
              </a:defRPr>
            </a:lvl4pPr>
            <a:lvl5pPr lvl="4" rtl="0">
              <a:lnSpc>
                <a:spcPct val="100000"/>
              </a:lnSpc>
              <a:spcBef>
                <a:spcPts val="0"/>
              </a:spcBef>
              <a:spcAft>
                <a:spcPts val="0"/>
              </a:spcAft>
              <a:buSzPts val="2000"/>
              <a:buFont typeface="Michroma"/>
              <a:buNone/>
              <a:defRPr sz="2000" b="1">
                <a:latin typeface="Michroma"/>
                <a:ea typeface="Michroma"/>
                <a:cs typeface="Michroma"/>
                <a:sym typeface="Michroma"/>
              </a:defRPr>
            </a:lvl5pPr>
            <a:lvl6pPr lvl="5" rtl="0">
              <a:lnSpc>
                <a:spcPct val="100000"/>
              </a:lnSpc>
              <a:spcBef>
                <a:spcPts val="0"/>
              </a:spcBef>
              <a:spcAft>
                <a:spcPts val="0"/>
              </a:spcAft>
              <a:buSzPts val="2000"/>
              <a:buFont typeface="Michroma"/>
              <a:buNone/>
              <a:defRPr sz="2000" b="1">
                <a:latin typeface="Michroma"/>
                <a:ea typeface="Michroma"/>
                <a:cs typeface="Michroma"/>
                <a:sym typeface="Michroma"/>
              </a:defRPr>
            </a:lvl6pPr>
            <a:lvl7pPr lvl="6" rtl="0">
              <a:lnSpc>
                <a:spcPct val="100000"/>
              </a:lnSpc>
              <a:spcBef>
                <a:spcPts val="0"/>
              </a:spcBef>
              <a:spcAft>
                <a:spcPts val="0"/>
              </a:spcAft>
              <a:buSzPts val="2000"/>
              <a:buFont typeface="Michroma"/>
              <a:buNone/>
              <a:defRPr sz="2000" b="1">
                <a:latin typeface="Michroma"/>
                <a:ea typeface="Michroma"/>
                <a:cs typeface="Michroma"/>
                <a:sym typeface="Michroma"/>
              </a:defRPr>
            </a:lvl7pPr>
            <a:lvl8pPr lvl="7" rtl="0">
              <a:lnSpc>
                <a:spcPct val="100000"/>
              </a:lnSpc>
              <a:spcBef>
                <a:spcPts val="0"/>
              </a:spcBef>
              <a:spcAft>
                <a:spcPts val="0"/>
              </a:spcAft>
              <a:buSzPts val="2000"/>
              <a:buFont typeface="Michroma"/>
              <a:buNone/>
              <a:defRPr sz="2000" b="1">
                <a:latin typeface="Michroma"/>
                <a:ea typeface="Michroma"/>
                <a:cs typeface="Michroma"/>
                <a:sym typeface="Michroma"/>
              </a:defRPr>
            </a:lvl8pPr>
            <a:lvl9pPr lvl="8" rtl="0">
              <a:lnSpc>
                <a:spcPct val="100000"/>
              </a:lnSpc>
              <a:spcBef>
                <a:spcPts val="0"/>
              </a:spcBef>
              <a:spcAft>
                <a:spcPts val="0"/>
              </a:spcAft>
              <a:buSzPts val="2000"/>
              <a:buFont typeface="Michroma"/>
              <a:buNone/>
              <a:defRPr sz="2000" b="1">
                <a:latin typeface="Michroma"/>
                <a:ea typeface="Michroma"/>
                <a:cs typeface="Michroma"/>
                <a:sym typeface="Michroma"/>
              </a:defRPr>
            </a:lvl9pPr>
          </a:lstStyle>
          <a:p>
            <a:endParaRPr/>
          </a:p>
        </p:txBody>
      </p:sp>
      <p:sp>
        <p:nvSpPr>
          <p:cNvPr id="137" name="Google Shape;137;p13"/>
          <p:cNvSpPr txBox="1">
            <a:spLocks noGrp="1"/>
          </p:cNvSpPr>
          <p:nvPr>
            <p:ph type="subTitle" idx="13"/>
          </p:nvPr>
        </p:nvSpPr>
        <p:spPr>
          <a:xfrm>
            <a:off x="720000" y="3742125"/>
            <a:ext cx="23562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Michroma"/>
              <a:buNone/>
              <a:defRPr sz="1600">
                <a:solidFill>
                  <a:schemeClr val="dk1"/>
                </a:solidFill>
                <a:latin typeface="Michroma"/>
                <a:ea typeface="Michroma"/>
                <a:cs typeface="Michroma"/>
                <a:sym typeface="Michroma"/>
              </a:defRPr>
            </a:lvl1pPr>
            <a:lvl2pPr lvl="1" rtl="0">
              <a:lnSpc>
                <a:spcPct val="100000"/>
              </a:lnSpc>
              <a:spcBef>
                <a:spcPts val="0"/>
              </a:spcBef>
              <a:spcAft>
                <a:spcPts val="0"/>
              </a:spcAft>
              <a:buSzPts val="2000"/>
              <a:buFont typeface="Michroma"/>
              <a:buNone/>
              <a:defRPr sz="2000" b="1">
                <a:latin typeface="Michroma"/>
                <a:ea typeface="Michroma"/>
                <a:cs typeface="Michroma"/>
                <a:sym typeface="Michroma"/>
              </a:defRPr>
            </a:lvl2pPr>
            <a:lvl3pPr lvl="2" rtl="0">
              <a:lnSpc>
                <a:spcPct val="100000"/>
              </a:lnSpc>
              <a:spcBef>
                <a:spcPts val="0"/>
              </a:spcBef>
              <a:spcAft>
                <a:spcPts val="0"/>
              </a:spcAft>
              <a:buSzPts val="2000"/>
              <a:buFont typeface="Michroma"/>
              <a:buNone/>
              <a:defRPr sz="2000" b="1">
                <a:latin typeface="Michroma"/>
                <a:ea typeface="Michroma"/>
                <a:cs typeface="Michroma"/>
                <a:sym typeface="Michroma"/>
              </a:defRPr>
            </a:lvl3pPr>
            <a:lvl4pPr lvl="3" rtl="0">
              <a:lnSpc>
                <a:spcPct val="100000"/>
              </a:lnSpc>
              <a:spcBef>
                <a:spcPts val="0"/>
              </a:spcBef>
              <a:spcAft>
                <a:spcPts val="0"/>
              </a:spcAft>
              <a:buSzPts val="2000"/>
              <a:buFont typeface="Michroma"/>
              <a:buNone/>
              <a:defRPr sz="2000" b="1">
                <a:latin typeface="Michroma"/>
                <a:ea typeface="Michroma"/>
                <a:cs typeface="Michroma"/>
                <a:sym typeface="Michroma"/>
              </a:defRPr>
            </a:lvl4pPr>
            <a:lvl5pPr lvl="4" rtl="0">
              <a:lnSpc>
                <a:spcPct val="100000"/>
              </a:lnSpc>
              <a:spcBef>
                <a:spcPts val="0"/>
              </a:spcBef>
              <a:spcAft>
                <a:spcPts val="0"/>
              </a:spcAft>
              <a:buSzPts val="2000"/>
              <a:buFont typeface="Michroma"/>
              <a:buNone/>
              <a:defRPr sz="2000" b="1">
                <a:latin typeface="Michroma"/>
                <a:ea typeface="Michroma"/>
                <a:cs typeface="Michroma"/>
                <a:sym typeface="Michroma"/>
              </a:defRPr>
            </a:lvl5pPr>
            <a:lvl6pPr lvl="5" rtl="0">
              <a:lnSpc>
                <a:spcPct val="100000"/>
              </a:lnSpc>
              <a:spcBef>
                <a:spcPts val="0"/>
              </a:spcBef>
              <a:spcAft>
                <a:spcPts val="0"/>
              </a:spcAft>
              <a:buSzPts val="2000"/>
              <a:buFont typeface="Michroma"/>
              <a:buNone/>
              <a:defRPr sz="2000" b="1">
                <a:latin typeface="Michroma"/>
                <a:ea typeface="Michroma"/>
                <a:cs typeface="Michroma"/>
                <a:sym typeface="Michroma"/>
              </a:defRPr>
            </a:lvl6pPr>
            <a:lvl7pPr lvl="6" rtl="0">
              <a:lnSpc>
                <a:spcPct val="100000"/>
              </a:lnSpc>
              <a:spcBef>
                <a:spcPts val="0"/>
              </a:spcBef>
              <a:spcAft>
                <a:spcPts val="0"/>
              </a:spcAft>
              <a:buSzPts val="2000"/>
              <a:buFont typeface="Michroma"/>
              <a:buNone/>
              <a:defRPr sz="2000" b="1">
                <a:latin typeface="Michroma"/>
                <a:ea typeface="Michroma"/>
                <a:cs typeface="Michroma"/>
                <a:sym typeface="Michroma"/>
              </a:defRPr>
            </a:lvl7pPr>
            <a:lvl8pPr lvl="7" rtl="0">
              <a:lnSpc>
                <a:spcPct val="100000"/>
              </a:lnSpc>
              <a:spcBef>
                <a:spcPts val="0"/>
              </a:spcBef>
              <a:spcAft>
                <a:spcPts val="0"/>
              </a:spcAft>
              <a:buSzPts val="2000"/>
              <a:buFont typeface="Michroma"/>
              <a:buNone/>
              <a:defRPr sz="2000" b="1">
                <a:latin typeface="Michroma"/>
                <a:ea typeface="Michroma"/>
                <a:cs typeface="Michroma"/>
                <a:sym typeface="Michroma"/>
              </a:defRPr>
            </a:lvl8pPr>
            <a:lvl9pPr lvl="8" rtl="0">
              <a:lnSpc>
                <a:spcPct val="100000"/>
              </a:lnSpc>
              <a:spcBef>
                <a:spcPts val="0"/>
              </a:spcBef>
              <a:spcAft>
                <a:spcPts val="0"/>
              </a:spcAft>
              <a:buSzPts val="2000"/>
              <a:buFont typeface="Michroma"/>
              <a:buNone/>
              <a:defRPr sz="2000" b="1">
                <a:latin typeface="Michroma"/>
                <a:ea typeface="Michroma"/>
                <a:cs typeface="Michroma"/>
                <a:sym typeface="Michroma"/>
              </a:defRPr>
            </a:lvl9pPr>
          </a:lstStyle>
          <a:p>
            <a:endParaRPr/>
          </a:p>
        </p:txBody>
      </p:sp>
      <p:sp>
        <p:nvSpPr>
          <p:cNvPr id="138" name="Google Shape;138;p13"/>
          <p:cNvSpPr txBox="1">
            <a:spLocks noGrp="1"/>
          </p:cNvSpPr>
          <p:nvPr>
            <p:ph type="subTitle" idx="14"/>
          </p:nvPr>
        </p:nvSpPr>
        <p:spPr>
          <a:xfrm>
            <a:off x="3419275" y="3742125"/>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Michroma"/>
              <a:buNone/>
              <a:defRPr sz="1600">
                <a:solidFill>
                  <a:schemeClr val="dk1"/>
                </a:solidFill>
                <a:latin typeface="Michroma"/>
                <a:ea typeface="Michroma"/>
                <a:cs typeface="Michroma"/>
                <a:sym typeface="Michroma"/>
              </a:defRPr>
            </a:lvl1pPr>
            <a:lvl2pPr lvl="1" rtl="0">
              <a:lnSpc>
                <a:spcPct val="100000"/>
              </a:lnSpc>
              <a:spcBef>
                <a:spcPts val="0"/>
              </a:spcBef>
              <a:spcAft>
                <a:spcPts val="0"/>
              </a:spcAft>
              <a:buSzPts val="2000"/>
              <a:buFont typeface="Michroma"/>
              <a:buNone/>
              <a:defRPr sz="2000" b="1">
                <a:latin typeface="Michroma"/>
                <a:ea typeface="Michroma"/>
                <a:cs typeface="Michroma"/>
                <a:sym typeface="Michroma"/>
              </a:defRPr>
            </a:lvl2pPr>
            <a:lvl3pPr lvl="2" rtl="0">
              <a:lnSpc>
                <a:spcPct val="100000"/>
              </a:lnSpc>
              <a:spcBef>
                <a:spcPts val="0"/>
              </a:spcBef>
              <a:spcAft>
                <a:spcPts val="0"/>
              </a:spcAft>
              <a:buSzPts val="2000"/>
              <a:buFont typeface="Michroma"/>
              <a:buNone/>
              <a:defRPr sz="2000" b="1">
                <a:latin typeface="Michroma"/>
                <a:ea typeface="Michroma"/>
                <a:cs typeface="Michroma"/>
                <a:sym typeface="Michroma"/>
              </a:defRPr>
            </a:lvl3pPr>
            <a:lvl4pPr lvl="3" rtl="0">
              <a:lnSpc>
                <a:spcPct val="100000"/>
              </a:lnSpc>
              <a:spcBef>
                <a:spcPts val="0"/>
              </a:spcBef>
              <a:spcAft>
                <a:spcPts val="0"/>
              </a:spcAft>
              <a:buSzPts val="2000"/>
              <a:buFont typeface="Michroma"/>
              <a:buNone/>
              <a:defRPr sz="2000" b="1">
                <a:latin typeface="Michroma"/>
                <a:ea typeface="Michroma"/>
                <a:cs typeface="Michroma"/>
                <a:sym typeface="Michroma"/>
              </a:defRPr>
            </a:lvl4pPr>
            <a:lvl5pPr lvl="4" rtl="0">
              <a:lnSpc>
                <a:spcPct val="100000"/>
              </a:lnSpc>
              <a:spcBef>
                <a:spcPts val="0"/>
              </a:spcBef>
              <a:spcAft>
                <a:spcPts val="0"/>
              </a:spcAft>
              <a:buSzPts val="2000"/>
              <a:buFont typeface="Michroma"/>
              <a:buNone/>
              <a:defRPr sz="2000" b="1">
                <a:latin typeface="Michroma"/>
                <a:ea typeface="Michroma"/>
                <a:cs typeface="Michroma"/>
                <a:sym typeface="Michroma"/>
              </a:defRPr>
            </a:lvl5pPr>
            <a:lvl6pPr lvl="5" rtl="0">
              <a:lnSpc>
                <a:spcPct val="100000"/>
              </a:lnSpc>
              <a:spcBef>
                <a:spcPts val="0"/>
              </a:spcBef>
              <a:spcAft>
                <a:spcPts val="0"/>
              </a:spcAft>
              <a:buSzPts val="2000"/>
              <a:buFont typeface="Michroma"/>
              <a:buNone/>
              <a:defRPr sz="2000" b="1">
                <a:latin typeface="Michroma"/>
                <a:ea typeface="Michroma"/>
                <a:cs typeface="Michroma"/>
                <a:sym typeface="Michroma"/>
              </a:defRPr>
            </a:lvl6pPr>
            <a:lvl7pPr lvl="6" rtl="0">
              <a:lnSpc>
                <a:spcPct val="100000"/>
              </a:lnSpc>
              <a:spcBef>
                <a:spcPts val="0"/>
              </a:spcBef>
              <a:spcAft>
                <a:spcPts val="0"/>
              </a:spcAft>
              <a:buSzPts val="2000"/>
              <a:buFont typeface="Michroma"/>
              <a:buNone/>
              <a:defRPr sz="2000" b="1">
                <a:latin typeface="Michroma"/>
                <a:ea typeface="Michroma"/>
                <a:cs typeface="Michroma"/>
                <a:sym typeface="Michroma"/>
              </a:defRPr>
            </a:lvl7pPr>
            <a:lvl8pPr lvl="7" rtl="0">
              <a:lnSpc>
                <a:spcPct val="100000"/>
              </a:lnSpc>
              <a:spcBef>
                <a:spcPts val="0"/>
              </a:spcBef>
              <a:spcAft>
                <a:spcPts val="0"/>
              </a:spcAft>
              <a:buSzPts val="2000"/>
              <a:buFont typeface="Michroma"/>
              <a:buNone/>
              <a:defRPr sz="2000" b="1">
                <a:latin typeface="Michroma"/>
                <a:ea typeface="Michroma"/>
                <a:cs typeface="Michroma"/>
                <a:sym typeface="Michroma"/>
              </a:defRPr>
            </a:lvl8pPr>
            <a:lvl9pPr lvl="8" rtl="0">
              <a:lnSpc>
                <a:spcPct val="100000"/>
              </a:lnSpc>
              <a:spcBef>
                <a:spcPts val="0"/>
              </a:spcBef>
              <a:spcAft>
                <a:spcPts val="0"/>
              </a:spcAft>
              <a:buSzPts val="2000"/>
              <a:buFont typeface="Michroma"/>
              <a:buNone/>
              <a:defRPr sz="2000" b="1">
                <a:latin typeface="Michroma"/>
                <a:ea typeface="Michroma"/>
                <a:cs typeface="Michroma"/>
                <a:sym typeface="Michroma"/>
              </a:defRPr>
            </a:lvl9pPr>
          </a:lstStyle>
          <a:p>
            <a:endParaRPr/>
          </a:p>
        </p:txBody>
      </p:sp>
      <p:sp>
        <p:nvSpPr>
          <p:cNvPr id="139" name="Google Shape;139;p13"/>
          <p:cNvSpPr txBox="1">
            <a:spLocks noGrp="1"/>
          </p:cNvSpPr>
          <p:nvPr>
            <p:ph type="subTitle" idx="15"/>
          </p:nvPr>
        </p:nvSpPr>
        <p:spPr>
          <a:xfrm>
            <a:off x="6118550" y="3742125"/>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Michroma"/>
              <a:buNone/>
              <a:defRPr sz="1600">
                <a:solidFill>
                  <a:schemeClr val="dk1"/>
                </a:solidFill>
                <a:latin typeface="Michroma"/>
                <a:ea typeface="Michroma"/>
                <a:cs typeface="Michroma"/>
                <a:sym typeface="Michroma"/>
              </a:defRPr>
            </a:lvl1pPr>
            <a:lvl2pPr lvl="1" rtl="0">
              <a:lnSpc>
                <a:spcPct val="100000"/>
              </a:lnSpc>
              <a:spcBef>
                <a:spcPts val="0"/>
              </a:spcBef>
              <a:spcAft>
                <a:spcPts val="0"/>
              </a:spcAft>
              <a:buSzPts val="2000"/>
              <a:buFont typeface="Michroma"/>
              <a:buNone/>
              <a:defRPr sz="2000" b="1">
                <a:latin typeface="Michroma"/>
                <a:ea typeface="Michroma"/>
                <a:cs typeface="Michroma"/>
                <a:sym typeface="Michroma"/>
              </a:defRPr>
            </a:lvl2pPr>
            <a:lvl3pPr lvl="2" rtl="0">
              <a:lnSpc>
                <a:spcPct val="100000"/>
              </a:lnSpc>
              <a:spcBef>
                <a:spcPts val="0"/>
              </a:spcBef>
              <a:spcAft>
                <a:spcPts val="0"/>
              </a:spcAft>
              <a:buSzPts val="2000"/>
              <a:buFont typeface="Michroma"/>
              <a:buNone/>
              <a:defRPr sz="2000" b="1">
                <a:latin typeface="Michroma"/>
                <a:ea typeface="Michroma"/>
                <a:cs typeface="Michroma"/>
                <a:sym typeface="Michroma"/>
              </a:defRPr>
            </a:lvl3pPr>
            <a:lvl4pPr lvl="3" rtl="0">
              <a:lnSpc>
                <a:spcPct val="100000"/>
              </a:lnSpc>
              <a:spcBef>
                <a:spcPts val="0"/>
              </a:spcBef>
              <a:spcAft>
                <a:spcPts val="0"/>
              </a:spcAft>
              <a:buSzPts val="2000"/>
              <a:buFont typeface="Michroma"/>
              <a:buNone/>
              <a:defRPr sz="2000" b="1">
                <a:latin typeface="Michroma"/>
                <a:ea typeface="Michroma"/>
                <a:cs typeface="Michroma"/>
                <a:sym typeface="Michroma"/>
              </a:defRPr>
            </a:lvl4pPr>
            <a:lvl5pPr lvl="4" rtl="0">
              <a:lnSpc>
                <a:spcPct val="100000"/>
              </a:lnSpc>
              <a:spcBef>
                <a:spcPts val="0"/>
              </a:spcBef>
              <a:spcAft>
                <a:spcPts val="0"/>
              </a:spcAft>
              <a:buSzPts val="2000"/>
              <a:buFont typeface="Michroma"/>
              <a:buNone/>
              <a:defRPr sz="2000" b="1">
                <a:latin typeface="Michroma"/>
                <a:ea typeface="Michroma"/>
                <a:cs typeface="Michroma"/>
                <a:sym typeface="Michroma"/>
              </a:defRPr>
            </a:lvl5pPr>
            <a:lvl6pPr lvl="5" rtl="0">
              <a:lnSpc>
                <a:spcPct val="100000"/>
              </a:lnSpc>
              <a:spcBef>
                <a:spcPts val="0"/>
              </a:spcBef>
              <a:spcAft>
                <a:spcPts val="0"/>
              </a:spcAft>
              <a:buSzPts val="2000"/>
              <a:buFont typeface="Michroma"/>
              <a:buNone/>
              <a:defRPr sz="2000" b="1">
                <a:latin typeface="Michroma"/>
                <a:ea typeface="Michroma"/>
                <a:cs typeface="Michroma"/>
                <a:sym typeface="Michroma"/>
              </a:defRPr>
            </a:lvl6pPr>
            <a:lvl7pPr lvl="6" rtl="0">
              <a:lnSpc>
                <a:spcPct val="100000"/>
              </a:lnSpc>
              <a:spcBef>
                <a:spcPts val="0"/>
              </a:spcBef>
              <a:spcAft>
                <a:spcPts val="0"/>
              </a:spcAft>
              <a:buSzPts val="2000"/>
              <a:buFont typeface="Michroma"/>
              <a:buNone/>
              <a:defRPr sz="2000" b="1">
                <a:latin typeface="Michroma"/>
                <a:ea typeface="Michroma"/>
                <a:cs typeface="Michroma"/>
                <a:sym typeface="Michroma"/>
              </a:defRPr>
            </a:lvl7pPr>
            <a:lvl8pPr lvl="7" rtl="0">
              <a:lnSpc>
                <a:spcPct val="100000"/>
              </a:lnSpc>
              <a:spcBef>
                <a:spcPts val="0"/>
              </a:spcBef>
              <a:spcAft>
                <a:spcPts val="0"/>
              </a:spcAft>
              <a:buSzPts val="2000"/>
              <a:buFont typeface="Michroma"/>
              <a:buNone/>
              <a:defRPr sz="2000" b="1">
                <a:latin typeface="Michroma"/>
                <a:ea typeface="Michroma"/>
                <a:cs typeface="Michroma"/>
                <a:sym typeface="Michroma"/>
              </a:defRPr>
            </a:lvl8pPr>
            <a:lvl9pPr lvl="8" rtl="0">
              <a:lnSpc>
                <a:spcPct val="100000"/>
              </a:lnSpc>
              <a:spcBef>
                <a:spcPts val="0"/>
              </a:spcBef>
              <a:spcAft>
                <a:spcPts val="0"/>
              </a:spcAft>
              <a:buSzPts val="2000"/>
              <a:buFont typeface="Michroma"/>
              <a:buNone/>
              <a:defRPr sz="2000" b="1">
                <a:latin typeface="Michroma"/>
                <a:ea typeface="Michroma"/>
                <a:cs typeface="Michroma"/>
                <a:sym typeface="Michroma"/>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40"/>
        <p:cNvGrpSpPr/>
        <p:nvPr/>
      </p:nvGrpSpPr>
      <p:grpSpPr>
        <a:xfrm>
          <a:off x="0" y="0"/>
          <a:ext cx="0" cy="0"/>
          <a:chOff x="0" y="0"/>
          <a:chExt cx="0" cy="0"/>
        </a:xfrm>
      </p:grpSpPr>
      <p:sp>
        <p:nvSpPr>
          <p:cNvPr id="141" name="Google Shape;14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42" name="Google Shape;142;p14"/>
          <p:cNvGrpSpPr/>
          <p:nvPr/>
        </p:nvGrpSpPr>
        <p:grpSpPr>
          <a:xfrm>
            <a:off x="-803525" y="-213113"/>
            <a:ext cx="10650409" cy="5242413"/>
            <a:chOff x="-803525" y="-213113"/>
            <a:chExt cx="10650409" cy="5242413"/>
          </a:xfrm>
        </p:grpSpPr>
        <p:pic>
          <p:nvPicPr>
            <p:cNvPr id="143" name="Google Shape;143;p14"/>
            <p:cNvPicPr preferRelativeResize="0"/>
            <p:nvPr/>
          </p:nvPicPr>
          <p:blipFill>
            <a:blip r:embed="rId2"/>
            <a:stretch>
              <a:fillRect/>
            </a:stretch>
          </p:blipFill>
          <p:spPr>
            <a:xfrm>
              <a:off x="98804" y="3336075"/>
              <a:ext cx="491520" cy="491520"/>
            </a:xfrm>
            <a:prstGeom prst="rect">
              <a:avLst/>
            </a:prstGeom>
            <a:noFill/>
            <a:ln>
              <a:noFill/>
            </a:ln>
          </p:spPr>
        </p:pic>
        <p:pic>
          <p:nvPicPr>
            <p:cNvPr id="144" name="Google Shape;144;p14"/>
            <p:cNvPicPr preferRelativeResize="0"/>
            <p:nvPr/>
          </p:nvPicPr>
          <p:blipFill>
            <a:blip r:embed="rId3"/>
            <a:stretch>
              <a:fillRect/>
            </a:stretch>
          </p:blipFill>
          <p:spPr>
            <a:xfrm>
              <a:off x="-803525" y="3635457"/>
              <a:ext cx="1393850" cy="1393843"/>
            </a:xfrm>
            <a:prstGeom prst="rect">
              <a:avLst/>
            </a:prstGeom>
            <a:noFill/>
            <a:ln>
              <a:noFill/>
            </a:ln>
          </p:spPr>
        </p:pic>
        <p:pic>
          <p:nvPicPr>
            <p:cNvPr id="145" name="Google Shape;145;p14"/>
            <p:cNvPicPr preferRelativeResize="0"/>
            <p:nvPr/>
          </p:nvPicPr>
          <p:blipFill rotWithShape="1">
            <a:blip r:embed="rId4"/>
            <a:srcRect l="3401" t="3401" r="3410" b="3410"/>
            <a:stretch>
              <a:fillRect/>
            </a:stretch>
          </p:blipFill>
          <p:spPr>
            <a:xfrm>
              <a:off x="8473784" y="-213113"/>
              <a:ext cx="1373100" cy="1373100"/>
            </a:xfrm>
            <a:prstGeom prst="ellipse">
              <a:avLst/>
            </a:prstGeom>
            <a:noFill/>
            <a:ln>
              <a:noFill/>
            </a:ln>
          </p:spPr>
        </p:pic>
      </p:grpSp>
      <p:grpSp>
        <p:nvGrpSpPr>
          <p:cNvPr id="146" name="Google Shape;146;p14"/>
          <p:cNvGrpSpPr/>
          <p:nvPr/>
        </p:nvGrpSpPr>
        <p:grpSpPr>
          <a:xfrm>
            <a:off x="8064241" y="-284279"/>
            <a:ext cx="729304" cy="729304"/>
            <a:chOff x="3451421" y="3574675"/>
            <a:chExt cx="873000" cy="873000"/>
          </a:xfrm>
        </p:grpSpPr>
        <p:pic>
          <p:nvPicPr>
            <p:cNvPr id="147" name="Google Shape;147;p14"/>
            <p:cNvPicPr preferRelativeResize="0"/>
            <p:nvPr/>
          </p:nvPicPr>
          <p:blipFill rotWithShape="1">
            <a:blip r:embed="rId4"/>
            <a:srcRect l="3401" t="3401" r="3410" b="3410"/>
            <a:stretch>
              <a:fillRect/>
            </a:stretch>
          </p:blipFill>
          <p:spPr>
            <a:xfrm>
              <a:off x="3451421" y="3574675"/>
              <a:ext cx="873000" cy="873000"/>
            </a:xfrm>
            <a:prstGeom prst="ellipse">
              <a:avLst/>
            </a:prstGeom>
            <a:noFill/>
            <a:ln>
              <a:noFill/>
            </a:ln>
          </p:spPr>
        </p:pic>
        <p:sp>
          <p:nvSpPr>
            <p:cNvPr id="148" name="Google Shape;148;p14"/>
            <p:cNvSpPr/>
            <p:nvPr/>
          </p:nvSpPr>
          <p:spPr>
            <a:xfrm>
              <a:off x="3466288" y="3589525"/>
              <a:ext cx="843300" cy="8433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91"/>
        <p:cNvGrpSpPr/>
        <p:nvPr/>
      </p:nvGrpSpPr>
      <p:grpSpPr>
        <a:xfrm>
          <a:off x="0" y="0"/>
          <a:ext cx="0" cy="0"/>
          <a:chOff x="0" y="0"/>
          <a:chExt cx="0" cy="0"/>
        </a:xfrm>
      </p:grpSpPr>
      <p:grpSp>
        <p:nvGrpSpPr>
          <p:cNvPr id="192" name="Google Shape;192;p18"/>
          <p:cNvGrpSpPr/>
          <p:nvPr/>
        </p:nvGrpSpPr>
        <p:grpSpPr>
          <a:xfrm>
            <a:off x="-321129" y="118750"/>
            <a:ext cx="10726661" cy="4814850"/>
            <a:chOff x="-321129" y="118750"/>
            <a:chExt cx="10726661" cy="4814850"/>
          </a:xfrm>
        </p:grpSpPr>
        <p:pic>
          <p:nvPicPr>
            <p:cNvPr id="193" name="Google Shape;193;p18"/>
            <p:cNvPicPr preferRelativeResize="0"/>
            <p:nvPr/>
          </p:nvPicPr>
          <p:blipFill>
            <a:blip r:embed="rId2"/>
            <a:stretch>
              <a:fillRect/>
            </a:stretch>
          </p:blipFill>
          <p:spPr>
            <a:xfrm flipH="1">
              <a:off x="-321129" y="3036837"/>
              <a:ext cx="847392" cy="847413"/>
            </a:xfrm>
            <a:prstGeom prst="rect">
              <a:avLst/>
            </a:prstGeom>
            <a:noFill/>
            <a:ln>
              <a:noFill/>
            </a:ln>
          </p:spPr>
        </p:pic>
        <p:pic>
          <p:nvPicPr>
            <p:cNvPr id="194" name="Google Shape;194;p18"/>
            <p:cNvPicPr preferRelativeResize="0"/>
            <p:nvPr/>
          </p:nvPicPr>
          <p:blipFill>
            <a:blip r:embed="rId3"/>
            <a:stretch>
              <a:fillRect/>
            </a:stretch>
          </p:blipFill>
          <p:spPr>
            <a:xfrm flipH="1">
              <a:off x="8548882" y="118750"/>
              <a:ext cx="1856650" cy="1856700"/>
            </a:xfrm>
            <a:prstGeom prst="rect">
              <a:avLst/>
            </a:prstGeom>
            <a:noFill/>
            <a:ln>
              <a:noFill/>
            </a:ln>
          </p:spPr>
        </p:pic>
        <p:pic>
          <p:nvPicPr>
            <p:cNvPr id="195" name="Google Shape;195;p18"/>
            <p:cNvPicPr preferRelativeResize="0"/>
            <p:nvPr/>
          </p:nvPicPr>
          <p:blipFill>
            <a:blip r:embed="rId4"/>
            <a:stretch>
              <a:fillRect/>
            </a:stretch>
          </p:blipFill>
          <p:spPr>
            <a:xfrm>
              <a:off x="8548876" y="4206075"/>
              <a:ext cx="727525" cy="727525"/>
            </a:xfrm>
            <a:prstGeom prst="rect">
              <a:avLst/>
            </a:prstGeom>
            <a:noFill/>
            <a:ln>
              <a:noFill/>
            </a:ln>
          </p:spPr>
        </p:pic>
      </p:grpSp>
      <p:grpSp>
        <p:nvGrpSpPr>
          <p:cNvPr id="196" name="Google Shape;196;p18"/>
          <p:cNvGrpSpPr/>
          <p:nvPr/>
        </p:nvGrpSpPr>
        <p:grpSpPr>
          <a:xfrm flipH="1">
            <a:off x="-1104722" y="1735322"/>
            <a:ext cx="1692728" cy="1692747"/>
            <a:chOff x="4109629" y="2630250"/>
            <a:chExt cx="872990" cy="873000"/>
          </a:xfrm>
        </p:grpSpPr>
        <p:pic>
          <p:nvPicPr>
            <p:cNvPr id="197" name="Google Shape;197;p18"/>
            <p:cNvPicPr preferRelativeResize="0"/>
            <p:nvPr/>
          </p:nvPicPr>
          <p:blipFill>
            <a:blip r:embed="rId3"/>
            <a:stretch>
              <a:fillRect/>
            </a:stretch>
          </p:blipFill>
          <p:spPr>
            <a:xfrm>
              <a:off x="4109629" y="2630250"/>
              <a:ext cx="872990" cy="873000"/>
            </a:xfrm>
            <a:prstGeom prst="rect">
              <a:avLst/>
            </a:prstGeom>
            <a:noFill/>
            <a:ln>
              <a:noFill/>
            </a:ln>
          </p:spPr>
        </p:pic>
        <p:sp>
          <p:nvSpPr>
            <p:cNvPr id="198" name="Google Shape;198;p18"/>
            <p:cNvSpPr/>
            <p:nvPr/>
          </p:nvSpPr>
          <p:spPr>
            <a:xfrm>
              <a:off x="4128845" y="2649466"/>
              <a:ext cx="834600" cy="8346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
        <p:nvSpPr>
          <p:cNvPr id="199" name="Google Shape;19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0" name="Google Shape;200;p18"/>
          <p:cNvSpPr txBox="1">
            <a:spLocks noGrp="1"/>
          </p:cNvSpPr>
          <p:nvPr>
            <p:ph type="subTitle" idx="1"/>
          </p:nvPr>
        </p:nvSpPr>
        <p:spPr>
          <a:xfrm>
            <a:off x="714975" y="1965175"/>
            <a:ext cx="2576700" cy="419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Michroma"/>
              <a:buNone/>
              <a:defRPr sz="1600">
                <a:solidFill>
                  <a:schemeClr val="dk1"/>
                </a:solidFill>
                <a:latin typeface="Michroma"/>
                <a:ea typeface="Michroma"/>
                <a:cs typeface="Michroma"/>
                <a:sym typeface="Michroma"/>
              </a:defRPr>
            </a:lvl1pPr>
            <a:lvl2pPr lvl="1"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2pPr>
            <a:lvl3pPr lvl="2"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3pPr>
            <a:lvl4pPr lvl="3"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4pPr>
            <a:lvl5pPr lvl="4"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5pPr>
            <a:lvl6pPr lvl="5"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6pPr>
            <a:lvl7pPr lvl="6"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7pPr>
            <a:lvl8pPr lvl="7"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8pPr>
            <a:lvl9pPr lvl="8"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9pPr>
          </a:lstStyle>
          <a:p>
            <a:endParaRPr/>
          </a:p>
        </p:txBody>
      </p:sp>
      <p:sp>
        <p:nvSpPr>
          <p:cNvPr id="201" name="Google Shape;201;p18"/>
          <p:cNvSpPr txBox="1">
            <a:spLocks noGrp="1"/>
          </p:cNvSpPr>
          <p:nvPr>
            <p:ph type="subTitle" idx="2"/>
          </p:nvPr>
        </p:nvSpPr>
        <p:spPr>
          <a:xfrm>
            <a:off x="714975" y="2374349"/>
            <a:ext cx="2576700" cy="127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18"/>
          <p:cNvSpPr txBox="1">
            <a:spLocks noGrp="1"/>
          </p:cNvSpPr>
          <p:nvPr>
            <p:ph type="subTitle" idx="3"/>
          </p:nvPr>
        </p:nvSpPr>
        <p:spPr>
          <a:xfrm>
            <a:off x="3283650" y="3342374"/>
            <a:ext cx="2576700" cy="127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3" name="Google Shape;203;p18"/>
          <p:cNvSpPr txBox="1">
            <a:spLocks noGrp="1"/>
          </p:cNvSpPr>
          <p:nvPr>
            <p:ph type="subTitle" idx="4"/>
          </p:nvPr>
        </p:nvSpPr>
        <p:spPr>
          <a:xfrm>
            <a:off x="5860350" y="2374349"/>
            <a:ext cx="2576700" cy="127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4" name="Google Shape;204;p18"/>
          <p:cNvSpPr txBox="1">
            <a:spLocks noGrp="1"/>
          </p:cNvSpPr>
          <p:nvPr>
            <p:ph type="subTitle" idx="5"/>
          </p:nvPr>
        </p:nvSpPr>
        <p:spPr>
          <a:xfrm>
            <a:off x="3283660" y="2933200"/>
            <a:ext cx="2576700" cy="419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Michroma"/>
              <a:buNone/>
              <a:defRPr sz="1600">
                <a:solidFill>
                  <a:schemeClr val="dk1"/>
                </a:solidFill>
                <a:latin typeface="Michroma"/>
                <a:ea typeface="Michroma"/>
                <a:cs typeface="Michroma"/>
                <a:sym typeface="Michroma"/>
              </a:defRPr>
            </a:lvl1pPr>
            <a:lvl2pPr lvl="1"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2pPr>
            <a:lvl3pPr lvl="2"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3pPr>
            <a:lvl4pPr lvl="3"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4pPr>
            <a:lvl5pPr lvl="4"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5pPr>
            <a:lvl6pPr lvl="5"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6pPr>
            <a:lvl7pPr lvl="6"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7pPr>
            <a:lvl8pPr lvl="7"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8pPr>
            <a:lvl9pPr lvl="8"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9pPr>
          </a:lstStyle>
          <a:p>
            <a:endParaRPr/>
          </a:p>
        </p:txBody>
      </p:sp>
      <p:sp>
        <p:nvSpPr>
          <p:cNvPr id="205" name="Google Shape;205;p18"/>
          <p:cNvSpPr txBox="1">
            <a:spLocks noGrp="1"/>
          </p:cNvSpPr>
          <p:nvPr>
            <p:ph type="subTitle" idx="6"/>
          </p:nvPr>
        </p:nvSpPr>
        <p:spPr>
          <a:xfrm>
            <a:off x="5860349" y="1965175"/>
            <a:ext cx="2576700" cy="4191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Michroma"/>
              <a:buNone/>
              <a:defRPr sz="1600">
                <a:solidFill>
                  <a:schemeClr val="dk1"/>
                </a:solidFill>
                <a:latin typeface="Michroma"/>
                <a:ea typeface="Michroma"/>
                <a:cs typeface="Michroma"/>
                <a:sym typeface="Michroma"/>
              </a:defRPr>
            </a:lvl1pPr>
            <a:lvl2pPr lvl="1"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2pPr>
            <a:lvl3pPr lvl="2"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3pPr>
            <a:lvl4pPr lvl="3"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4pPr>
            <a:lvl5pPr lvl="4"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5pPr>
            <a:lvl6pPr lvl="5"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6pPr>
            <a:lvl7pPr lvl="6"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7pPr>
            <a:lvl8pPr lvl="7"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8pPr>
            <a:lvl9pPr lvl="8"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06"/>
        <p:cNvGrpSpPr/>
        <p:nvPr/>
      </p:nvGrpSpPr>
      <p:grpSpPr>
        <a:xfrm>
          <a:off x="0" y="0"/>
          <a:ext cx="0" cy="0"/>
          <a:chOff x="0" y="0"/>
          <a:chExt cx="0" cy="0"/>
        </a:xfrm>
      </p:grpSpPr>
      <p:grpSp>
        <p:nvGrpSpPr>
          <p:cNvPr id="207" name="Google Shape;207;p19"/>
          <p:cNvGrpSpPr/>
          <p:nvPr/>
        </p:nvGrpSpPr>
        <p:grpSpPr>
          <a:xfrm>
            <a:off x="-421950" y="-172000"/>
            <a:ext cx="9980501" cy="5441972"/>
            <a:chOff x="-421950" y="-172000"/>
            <a:chExt cx="9980501" cy="5441972"/>
          </a:xfrm>
        </p:grpSpPr>
        <p:pic>
          <p:nvPicPr>
            <p:cNvPr id="208" name="Google Shape;208;p19"/>
            <p:cNvPicPr preferRelativeResize="0"/>
            <p:nvPr/>
          </p:nvPicPr>
          <p:blipFill>
            <a:blip r:embed="rId2"/>
            <a:stretch>
              <a:fillRect/>
            </a:stretch>
          </p:blipFill>
          <p:spPr>
            <a:xfrm>
              <a:off x="8042625" y="-172000"/>
              <a:ext cx="642975" cy="643000"/>
            </a:xfrm>
            <a:prstGeom prst="rect">
              <a:avLst/>
            </a:prstGeom>
            <a:noFill/>
            <a:ln>
              <a:noFill/>
            </a:ln>
          </p:spPr>
        </p:pic>
        <p:pic>
          <p:nvPicPr>
            <p:cNvPr id="209" name="Google Shape;209;p19"/>
            <p:cNvPicPr preferRelativeResize="0"/>
            <p:nvPr/>
          </p:nvPicPr>
          <p:blipFill rotWithShape="1">
            <a:blip r:embed="rId3"/>
            <a:srcRect l="2606" t="2606" r="2606" b="2606"/>
            <a:stretch>
              <a:fillRect/>
            </a:stretch>
          </p:blipFill>
          <p:spPr>
            <a:xfrm>
              <a:off x="8542152" y="411250"/>
              <a:ext cx="1016400" cy="1016400"/>
            </a:xfrm>
            <a:prstGeom prst="ellipse">
              <a:avLst/>
            </a:prstGeom>
            <a:noFill/>
            <a:ln>
              <a:noFill/>
            </a:ln>
          </p:spPr>
        </p:pic>
        <p:pic>
          <p:nvPicPr>
            <p:cNvPr id="210" name="Google Shape;210;p19"/>
            <p:cNvPicPr preferRelativeResize="0"/>
            <p:nvPr/>
          </p:nvPicPr>
          <p:blipFill>
            <a:blip r:embed="rId4"/>
            <a:stretch>
              <a:fillRect/>
            </a:stretch>
          </p:blipFill>
          <p:spPr>
            <a:xfrm>
              <a:off x="-421950" y="4203582"/>
              <a:ext cx="1066350" cy="1066390"/>
            </a:xfrm>
            <a:prstGeom prst="rect">
              <a:avLst/>
            </a:prstGeom>
            <a:noFill/>
            <a:ln>
              <a:noFill/>
            </a:ln>
          </p:spPr>
        </p:pic>
      </p:grpSp>
      <p:grpSp>
        <p:nvGrpSpPr>
          <p:cNvPr id="211" name="Google Shape;211;p19"/>
          <p:cNvGrpSpPr/>
          <p:nvPr/>
        </p:nvGrpSpPr>
        <p:grpSpPr>
          <a:xfrm>
            <a:off x="72139" y="3844194"/>
            <a:ext cx="642964" cy="642964"/>
            <a:chOff x="6919815" y="2656128"/>
            <a:chExt cx="873000" cy="873000"/>
          </a:xfrm>
        </p:grpSpPr>
        <p:pic>
          <p:nvPicPr>
            <p:cNvPr id="212" name="Google Shape;212;p19"/>
            <p:cNvPicPr preferRelativeResize="0"/>
            <p:nvPr/>
          </p:nvPicPr>
          <p:blipFill rotWithShape="1">
            <a:blip r:embed="rId2"/>
            <a:srcRect l="2794" t="2794" r="2803" b="2803"/>
            <a:stretch>
              <a:fillRect/>
            </a:stretch>
          </p:blipFill>
          <p:spPr>
            <a:xfrm>
              <a:off x="6919815" y="2656128"/>
              <a:ext cx="873000" cy="873000"/>
            </a:xfrm>
            <a:prstGeom prst="ellipse">
              <a:avLst/>
            </a:prstGeom>
            <a:noFill/>
            <a:ln>
              <a:noFill/>
            </a:ln>
          </p:spPr>
        </p:pic>
        <p:sp>
          <p:nvSpPr>
            <p:cNvPr id="213" name="Google Shape;213;p19"/>
            <p:cNvSpPr/>
            <p:nvPr/>
          </p:nvSpPr>
          <p:spPr>
            <a:xfrm>
              <a:off x="6942165" y="2672260"/>
              <a:ext cx="833700" cy="8346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
        <p:nvSpPr>
          <p:cNvPr id="214" name="Google Shape;21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5" name="Google Shape;215;p19"/>
          <p:cNvSpPr txBox="1">
            <a:spLocks noGrp="1"/>
          </p:cNvSpPr>
          <p:nvPr>
            <p:ph type="subTitle" idx="1"/>
          </p:nvPr>
        </p:nvSpPr>
        <p:spPr>
          <a:xfrm>
            <a:off x="2438338" y="1204150"/>
            <a:ext cx="4793400" cy="461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Michroma"/>
              <a:buNone/>
              <a:defRPr sz="1600">
                <a:solidFill>
                  <a:schemeClr val="dk1"/>
                </a:solidFill>
                <a:latin typeface="Michroma"/>
                <a:ea typeface="Michroma"/>
                <a:cs typeface="Michroma"/>
                <a:sym typeface="Michroma"/>
              </a:defRPr>
            </a:lvl1pPr>
            <a:lvl2pPr lvl="1"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2pPr>
            <a:lvl3pPr lvl="2"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3pPr>
            <a:lvl4pPr lvl="3"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4pPr>
            <a:lvl5pPr lvl="4"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5pPr>
            <a:lvl6pPr lvl="5"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6pPr>
            <a:lvl7pPr lvl="6"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7pPr>
            <a:lvl8pPr lvl="7"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8pPr>
            <a:lvl9pPr lvl="8"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9pPr>
          </a:lstStyle>
          <a:p>
            <a:endParaRPr/>
          </a:p>
        </p:txBody>
      </p:sp>
      <p:sp>
        <p:nvSpPr>
          <p:cNvPr id="216" name="Google Shape;216;p19"/>
          <p:cNvSpPr txBox="1">
            <a:spLocks noGrp="1"/>
          </p:cNvSpPr>
          <p:nvPr>
            <p:ph type="subTitle" idx="2"/>
          </p:nvPr>
        </p:nvSpPr>
        <p:spPr>
          <a:xfrm>
            <a:off x="2438338" y="2363878"/>
            <a:ext cx="4793400" cy="461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Michroma"/>
              <a:buNone/>
              <a:defRPr sz="1600">
                <a:solidFill>
                  <a:schemeClr val="dk1"/>
                </a:solidFill>
                <a:latin typeface="Michroma"/>
                <a:ea typeface="Michroma"/>
                <a:cs typeface="Michroma"/>
                <a:sym typeface="Michroma"/>
              </a:defRPr>
            </a:lvl1pPr>
            <a:lvl2pPr lvl="1"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2pPr>
            <a:lvl3pPr lvl="2"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3pPr>
            <a:lvl4pPr lvl="3"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4pPr>
            <a:lvl5pPr lvl="4"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5pPr>
            <a:lvl6pPr lvl="5"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6pPr>
            <a:lvl7pPr lvl="6"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7pPr>
            <a:lvl8pPr lvl="7"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8pPr>
            <a:lvl9pPr lvl="8"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9pPr>
          </a:lstStyle>
          <a:p>
            <a:endParaRPr/>
          </a:p>
        </p:txBody>
      </p:sp>
      <p:sp>
        <p:nvSpPr>
          <p:cNvPr id="217" name="Google Shape;217;p19"/>
          <p:cNvSpPr txBox="1">
            <a:spLocks noGrp="1"/>
          </p:cNvSpPr>
          <p:nvPr>
            <p:ph type="subTitle" idx="3"/>
          </p:nvPr>
        </p:nvSpPr>
        <p:spPr>
          <a:xfrm>
            <a:off x="2438338" y="3528247"/>
            <a:ext cx="4793400" cy="461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Michroma"/>
              <a:buNone/>
              <a:defRPr sz="1600">
                <a:solidFill>
                  <a:schemeClr val="dk1"/>
                </a:solidFill>
                <a:latin typeface="Michroma"/>
                <a:ea typeface="Michroma"/>
                <a:cs typeface="Michroma"/>
                <a:sym typeface="Michroma"/>
              </a:defRPr>
            </a:lvl1pPr>
            <a:lvl2pPr lvl="1"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2pPr>
            <a:lvl3pPr lvl="2"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3pPr>
            <a:lvl4pPr lvl="3"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4pPr>
            <a:lvl5pPr lvl="4"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5pPr>
            <a:lvl6pPr lvl="5"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6pPr>
            <a:lvl7pPr lvl="6"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7pPr>
            <a:lvl8pPr lvl="7"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8pPr>
            <a:lvl9pPr lvl="8" rtl="0">
              <a:lnSpc>
                <a:spcPct val="100000"/>
              </a:lnSpc>
              <a:spcBef>
                <a:spcPts val="0"/>
              </a:spcBef>
              <a:spcAft>
                <a:spcPts val="0"/>
              </a:spcAft>
              <a:buClr>
                <a:schemeClr val="dk1"/>
              </a:buClr>
              <a:buSzPts val="2400"/>
              <a:buFont typeface="Michroma"/>
              <a:buNone/>
              <a:defRPr sz="2400" b="1">
                <a:solidFill>
                  <a:schemeClr val="dk1"/>
                </a:solidFill>
                <a:latin typeface="Michroma"/>
                <a:ea typeface="Michroma"/>
                <a:cs typeface="Michroma"/>
                <a:sym typeface="Michroma"/>
              </a:defRPr>
            </a:lvl9pPr>
          </a:lstStyle>
          <a:p>
            <a:endParaRPr/>
          </a:p>
        </p:txBody>
      </p:sp>
      <p:sp>
        <p:nvSpPr>
          <p:cNvPr id="218" name="Google Shape;218;p19"/>
          <p:cNvSpPr txBox="1">
            <a:spLocks noGrp="1"/>
          </p:cNvSpPr>
          <p:nvPr>
            <p:ph type="subTitle" idx="4"/>
          </p:nvPr>
        </p:nvSpPr>
        <p:spPr>
          <a:xfrm>
            <a:off x="2438338" y="1640175"/>
            <a:ext cx="4793400" cy="62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9" name="Google Shape;219;p19"/>
          <p:cNvSpPr txBox="1">
            <a:spLocks noGrp="1"/>
          </p:cNvSpPr>
          <p:nvPr>
            <p:ph type="subTitle" idx="5"/>
          </p:nvPr>
        </p:nvSpPr>
        <p:spPr>
          <a:xfrm>
            <a:off x="2438338" y="2799868"/>
            <a:ext cx="4793400" cy="62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0" name="Google Shape;220;p19"/>
          <p:cNvSpPr txBox="1">
            <a:spLocks noGrp="1"/>
          </p:cNvSpPr>
          <p:nvPr>
            <p:ph type="subTitle" idx="6"/>
          </p:nvPr>
        </p:nvSpPr>
        <p:spPr>
          <a:xfrm>
            <a:off x="2438338" y="3968725"/>
            <a:ext cx="4793400" cy="6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91"/>
        <p:cNvGrpSpPr/>
        <p:nvPr/>
      </p:nvGrpSpPr>
      <p:grpSpPr>
        <a:xfrm>
          <a:off x="0" y="0"/>
          <a:ext cx="0" cy="0"/>
          <a:chOff x="0" y="0"/>
          <a:chExt cx="0" cy="0"/>
        </a:xfrm>
      </p:grpSpPr>
      <p:grpSp>
        <p:nvGrpSpPr>
          <p:cNvPr id="292" name="Google Shape;292;p23"/>
          <p:cNvGrpSpPr/>
          <p:nvPr/>
        </p:nvGrpSpPr>
        <p:grpSpPr>
          <a:xfrm>
            <a:off x="589200" y="-590351"/>
            <a:ext cx="1560389" cy="6480282"/>
            <a:chOff x="589200" y="-590351"/>
            <a:chExt cx="1560389" cy="6480282"/>
          </a:xfrm>
        </p:grpSpPr>
        <p:grpSp>
          <p:nvGrpSpPr>
            <p:cNvPr id="293" name="Google Shape;293;p23"/>
            <p:cNvGrpSpPr/>
            <p:nvPr/>
          </p:nvGrpSpPr>
          <p:grpSpPr>
            <a:xfrm>
              <a:off x="589200" y="-590351"/>
              <a:ext cx="1560389" cy="1560408"/>
              <a:chOff x="1351185" y="2656117"/>
              <a:chExt cx="821257" cy="821268"/>
            </a:xfrm>
          </p:grpSpPr>
          <p:pic>
            <p:nvPicPr>
              <p:cNvPr id="294" name="Google Shape;294;p23"/>
              <p:cNvPicPr preferRelativeResize="0"/>
              <p:nvPr/>
            </p:nvPicPr>
            <p:blipFill>
              <a:blip r:embed="rId2"/>
              <a:stretch>
                <a:fillRect/>
              </a:stretch>
            </p:blipFill>
            <p:spPr>
              <a:xfrm>
                <a:off x="1351185" y="2656117"/>
                <a:ext cx="821257" cy="821268"/>
              </a:xfrm>
              <a:prstGeom prst="rect">
                <a:avLst/>
              </a:prstGeom>
              <a:noFill/>
              <a:ln>
                <a:noFill/>
              </a:ln>
            </p:spPr>
          </p:pic>
          <p:sp>
            <p:nvSpPr>
              <p:cNvPr id="295" name="Google Shape;295;p23"/>
              <p:cNvSpPr/>
              <p:nvPr/>
            </p:nvSpPr>
            <p:spPr>
              <a:xfrm>
                <a:off x="1388300" y="2693250"/>
                <a:ext cx="747000" cy="7470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296" name="Google Shape;296;p23"/>
            <p:cNvGrpSpPr/>
            <p:nvPr/>
          </p:nvGrpSpPr>
          <p:grpSpPr>
            <a:xfrm>
              <a:off x="865884" y="4885545"/>
              <a:ext cx="1004375" cy="1004387"/>
              <a:chOff x="7555905" y="3574675"/>
              <a:chExt cx="872990" cy="873000"/>
            </a:xfrm>
          </p:grpSpPr>
          <p:pic>
            <p:nvPicPr>
              <p:cNvPr id="297" name="Google Shape;297;p23"/>
              <p:cNvPicPr preferRelativeResize="0"/>
              <p:nvPr/>
            </p:nvPicPr>
            <p:blipFill>
              <a:blip r:embed="rId3"/>
              <a:stretch>
                <a:fillRect/>
              </a:stretch>
            </p:blipFill>
            <p:spPr>
              <a:xfrm>
                <a:off x="7555905" y="3574675"/>
                <a:ext cx="872990" cy="873000"/>
              </a:xfrm>
              <a:prstGeom prst="rect">
                <a:avLst/>
              </a:prstGeom>
              <a:noFill/>
              <a:ln>
                <a:noFill/>
              </a:ln>
            </p:spPr>
          </p:pic>
          <p:sp>
            <p:nvSpPr>
              <p:cNvPr id="298" name="Google Shape;298;p23"/>
              <p:cNvSpPr/>
              <p:nvPr/>
            </p:nvSpPr>
            <p:spPr>
              <a:xfrm>
                <a:off x="7577525" y="3596300"/>
                <a:ext cx="830100" cy="8301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grpSp>
        <p:nvGrpSpPr>
          <p:cNvPr id="299" name="Google Shape;299;p23"/>
          <p:cNvGrpSpPr/>
          <p:nvPr/>
        </p:nvGrpSpPr>
        <p:grpSpPr>
          <a:xfrm>
            <a:off x="-859609" y="-1141088"/>
            <a:ext cx="10434934" cy="7031088"/>
            <a:chOff x="-859609" y="-1141088"/>
            <a:chExt cx="10434934" cy="7031088"/>
          </a:xfrm>
        </p:grpSpPr>
        <p:pic>
          <p:nvPicPr>
            <p:cNvPr id="300" name="Google Shape;300;p23"/>
            <p:cNvPicPr preferRelativeResize="0"/>
            <p:nvPr/>
          </p:nvPicPr>
          <p:blipFill>
            <a:blip r:embed="rId2"/>
            <a:stretch>
              <a:fillRect/>
            </a:stretch>
          </p:blipFill>
          <p:spPr>
            <a:xfrm>
              <a:off x="304472" y="3410692"/>
              <a:ext cx="821257" cy="821268"/>
            </a:xfrm>
            <a:prstGeom prst="rect">
              <a:avLst/>
            </a:prstGeom>
            <a:noFill/>
            <a:ln>
              <a:noFill/>
            </a:ln>
          </p:spPr>
        </p:pic>
        <p:pic>
          <p:nvPicPr>
            <p:cNvPr id="301" name="Google Shape;301;p23"/>
            <p:cNvPicPr preferRelativeResize="0"/>
            <p:nvPr/>
          </p:nvPicPr>
          <p:blipFill>
            <a:blip r:embed="rId4"/>
            <a:stretch>
              <a:fillRect/>
            </a:stretch>
          </p:blipFill>
          <p:spPr>
            <a:xfrm>
              <a:off x="3635690" y="-590350"/>
              <a:ext cx="872990" cy="873000"/>
            </a:xfrm>
            <a:prstGeom prst="rect">
              <a:avLst/>
            </a:prstGeom>
            <a:noFill/>
            <a:ln>
              <a:noFill/>
            </a:ln>
          </p:spPr>
        </p:pic>
        <p:pic>
          <p:nvPicPr>
            <p:cNvPr id="302" name="Google Shape;302;p23"/>
            <p:cNvPicPr preferRelativeResize="0"/>
            <p:nvPr/>
          </p:nvPicPr>
          <p:blipFill rotWithShape="1">
            <a:blip r:embed="rId5"/>
            <a:srcRect l="3401" t="3401" r="3410" b="3410"/>
            <a:stretch>
              <a:fillRect/>
            </a:stretch>
          </p:blipFill>
          <p:spPr>
            <a:xfrm>
              <a:off x="7540124" y="3854800"/>
              <a:ext cx="2035200" cy="2035200"/>
            </a:xfrm>
            <a:prstGeom prst="ellipse">
              <a:avLst/>
            </a:prstGeom>
            <a:noFill/>
            <a:ln>
              <a:noFill/>
            </a:ln>
          </p:spPr>
        </p:pic>
        <p:pic>
          <p:nvPicPr>
            <p:cNvPr id="303" name="Google Shape;303;p23"/>
            <p:cNvPicPr preferRelativeResize="0"/>
            <p:nvPr/>
          </p:nvPicPr>
          <p:blipFill rotWithShape="1">
            <a:blip r:embed="rId6"/>
            <a:srcRect l="2606" t="2606" r="2606" b="2606"/>
            <a:stretch>
              <a:fillRect/>
            </a:stretch>
          </p:blipFill>
          <p:spPr>
            <a:xfrm>
              <a:off x="6741033" y="-1141088"/>
              <a:ext cx="1734300" cy="1734300"/>
            </a:xfrm>
            <a:prstGeom prst="ellipse">
              <a:avLst/>
            </a:prstGeom>
            <a:noFill/>
            <a:ln>
              <a:noFill/>
            </a:ln>
          </p:spPr>
        </p:pic>
        <p:pic>
          <p:nvPicPr>
            <p:cNvPr id="304" name="Google Shape;304;p23"/>
            <p:cNvPicPr preferRelativeResize="0"/>
            <p:nvPr/>
          </p:nvPicPr>
          <p:blipFill>
            <a:blip r:embed="rId7"/>
            <a:stretch>
              <a:fillRect/>
            </a:stretch>
          </p:blipFill>
          <p:spPr>
            <a:xfrm>
              <a:off x="-859609" y="198325"/>
              <a:ext cx="2520075" cy="2520075"/>
            </a:xfrm>
            <a:prstGeom prst="rect">
              <a:avLst/>
            </a:prstGeom>
            <a:noFill/>
            <a:ln>
              <a:noFill/>
            </a:ln>
          </p:spPr>
        </p:pic>
      </p:grpSp>
      <p:grpSp>
        <p:nvGrpSpPr>
          <p:cNvPr id="305" name="Google Shape;305;p23"/>
          <p:cNvGrpSpPr/>
          <p:nvPr/>
        </p:nvGrpSpPr>
        <p:grpSpPr>
          <a:xfrm>
            <a:off x="160296" y="198319"/>
            <a:ext cx="9335330" cy="3812349"/>
            <a:chOff x="160296" y="198319"/>
            <a:chExt cx="9335330" cy="3812349"/>
          </a:xfrm>
        </p:grpSpPr>
        <p:grpSp>
          <p:nvGrpSpPr>
            <p:cNvPr id="306" name="Google Shape;306;p23"/>
            <p:cNvGrpSpPr/>
            <p:nvPr/>
          </p:nvGrpSpPr>
          <p:grpSpPr>
            <a:xfrm>
              <a:off x="8393114" y="2908156"/>
              <a:ext cx="1102512" cy="1102512"/>
              <a:chOff x="6919815" y="2656128"/>
              <a:chExt cx="873000" cy="873000"/>
            </a:xfrm>
          </p:grpSpPr>
          <p:pic>
            <p:nvPicPr>
              <p:cNvPr id="307" name="Google Shape;307;p23"/>
              <p:cNvPicPr preferRelativeResize="0"/>
              <p:nvPr/>
            </p:nvPicPr>
            <p:blipFill rotWithShape="1">
              <a:blip r:embed="rId8"/>
              <a:srcRect l="2794" t="2794" r="2803" b="2803"/>
              <a:stretch>
                <a:fillRect/>
              </a:stretch>
            </p:blipFill>
            <p:spPr>
              <a:xfrm>
                <a:off x="6919815" y="2656128"/>
                <a:ext cx="873000" cy="873000"/>
              </a:xfrm>
              <a:prstGeom prst="ellipse">
                <a:avLst/>
              </a:prstGeom>
              <a:noFill/>
              <a:ln>
                <a:noFill/>
              </a:ln>
            </p:spPr>
          </p:pic>
          <p:sp>
            <p:nvSpPr>
              <p:cNvPr id="308" name="Google Shape;308;p23"/>
              <p:cNvSpPr/>
              <p:nvPr/>
            </p:nvSpPr>
            <p:spPr>
              <a:xfrm>
                <a:off x="6934350" y="2667600"/>
                <a:ext cx="843900" cy="843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309" name="Google Shape;309;p23"/>
            <p:cNvGrpSpPr/>
            <p:nvPr/>
          </p:nvGrpSpPr>
          <p:grpSpPr>
            <a:xfrm>
              <a:off x="7877647" y="198319"/>
              <a:ext cx="1102499" cy="1102512"/>
              <a:chOff x="6187747" y="3574675"/>
              <a:chExt cx="872990" cy="873000"/>
            </a:xfrm>
          </p:grpSpPr>
          <p:pic>
            <p:nvPicPr>
              <p:cNvPr id="310" name="Google Shape;310;p23"/>
              <p:cNvPicPr preferRelativeResize="0"/>
              <p:nvPr/>
            </p:nvPicPr>
            <p:blipFill>
              <a:blip r:embed="rId9"/>
              <a:stretch>
                <a:fillRect/>
              </a:stretch>
            </p:blipFill>
            <p:spPr>
              <a:xfrm>
                <a:off x="6187747" y="3574675"/>
                <a:ext cx="872990" cy="873000"/>
              </a:xfrm>
              <a:prstGeom prst="rect">
                <a:avLst/>
              </a:prstGeom>
              <a:noFill/>
              <a:ln>
                <a:noFill/>
              </a:ln>
            </p:spPr>
          </p:pic>
          <p:sp>
            <p:nvSpPr>
              <p:cNvPr id="311" name="Google Shape;311;p23"/>
              <p:cNvSpPr/>
              <p:nvPr/>
            </p:nvSpPr>
            <p:spPr>
              <a:xfrm>
                <a:off x="6216900" y="3603838"/>
                <a:ext cx="814800" cy="8148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312" name="Google Shape;312;p23"/>
            <p:cNvGrpSpPr/>
            <p:nvPr/>
          </p:nvGrpSpPr>
          <p:grpSpPr>
            <a:xfrm>
              <a:off x="160296" y="2026607"/>
              <a:ext cx="1580199" cy="1580130"/>
              <a:chOff x="715105" y="3574675"/>
              <a:chExt cx="872990" cy="873000"/>
            </a:xfrm>
          </p:grpSpPr>
          <p:pic>
            <p:nvPicPr>
              <p:cNvPr id="313" name="Google Shape;313;p23"/>
              <p:cNvPicPr preferRelativeResize="0"/>
              <p:nvPr/>
            </p:nvPicPr>
            <p:blipFill>
              <a:blip r:embed="rId7"/>
              <a:stretch>
                <a:fillRect/>
              </a:stretch>
            </p:blipFill>
            <p:spPr>
              <a:xfrm>
                <a:off x="715105" y="3574675"/>
                <a:ext cx="872990" cy="873000"/>
              </a:xfrm>
              <a:prstGeom prst="rect">
                <a:avLst/>
              </a:prstGeom>
              <a:noFill/>
              <a:ln>
                <a:noFill/>
              </a:ln>
            </p:spPr>
          </p:pic>
          <p:sp>
            <p:nvSpPr>
              <p:cNvPr id="314" name="Google Shape;314;p23"/>
              <p:cNvSpPr/>
              <p:nvPr/>
            </p:nvSpPr>
            <p:spPr>
              <a:xfrm>
                <a:off x="740924" y="3600500"/>
                <a:ext cx="821400" cy="821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15"/>
        <p:cNvGrpSpPr/>
        <p:nvPr/>
      </p:nvGrpSpPr>
      <p:grpSpPr>
        <a:xfrm>
          <a:off x="0" y="0"/>
          <a:ext cx="0" cy="0"/>
          <a:chOff x="0" y="0"/>
          <a:chExt cx="0" cy="0"/>
        </a:xfrm>
      </p:grpSpPr>
      <p:grpSp>
        <p:nvGrpSpPr>
          <p:cNvPr id="316" name="Google Shape;316;p24"/>
          <p:cNvGrpSpPr/>
          <p:nvPr/>
        </p:nvGrpSpPr>
        <p:grpSpPr>
          <a:xfrm>
            <a:off x="-296985" y="242847"/>
            <a:ext cx="10483711" cy="5110028"/>
            <a:chOff x="-296985" y="242847"/>
            <a:chExt cx="10483711" cy="5110028"/>
          </a:xfrm>
        </p:grpSpPr>
        <p:pic>
          <p:nvPicPr>
            <p:cNvPr id="317" name="Google Shape;317;p24"/>
            <p:cNvPicPr preferRelativeResize="0"/>
            <p:nvPr/>
          </p:nvPicPr>
          <p:blipFill>
            <a:blip r:embed="rId2"/>
            <a:stretch>
              <a:fillRect/>
            </a:stretch>
          </p:blipFill>
          <p:spPr>
            <a:xfrm>
              <a:off x="7072215" y="728916"/>
              <a:ext cx="873000" cy="873000"/>
            </a:xfrm>
            <a:prstGeom prst="rect">
              <a:avLst/>
            </a:prstGeom>
            <a:noFill/>
            <a:ln>
              <a:noFill/>
            </a:ln>
          </p:spPr>
        </p:pic>
        <p:pic>
          <p:nvPicPr>
            <p:cNvPr id="318" name="Google Shape;318;p24"/>
            <p:cNvPicPr preferRelativeResize="0"/>
            <p:nvPr/>
          </p:nvPicPr>
          <p:blipFill>
            <a:blip r:embed="rId3"/>
            <a:stretch>
              <a:fillRect/>
            </a:stretch>
          </p:blipFill>
          <p:spPr>
            <a:xfrm>
              <a:off x="253438" y="4316500"/>
              <a:ext cx="1036375" cy="1036375"/>
            </a:xfrm>
            <a:prstGeom prst="rect">
              <a:avLst/>
            </a:prstGeom>
            <a:noFill/>
            <a:ln>
              <a:noFill/>
            </a:ln>
          </p:spPr>
        </p:pic>
        <p:pic>
          <p:nvPicPr>
            <p:cNvPr id="319" name="Google Shape;319;p24"/>
            <p:cNvPicPr preferRelativeResize="0"/>
            <p:nvPr/>
          </p:nvPicPr>
          <p:blipFill>
            <a:blip r:embed="rId4"/>
            <a:stretch>
              <a:fillRect/>
            </a:stretch>
          </p:blipFill>
          <p:spPr>
            <a:xfrm>
              <a:off x="136451" y="728923"/>
              <a:ext cx="733025" cy="733025"/>
            </a:xfrm>
            <a:prstGeom prst="rect">
              <a:avLst/>
            </a:prstGeom>
            <a:noFill/>
            <a:ln>
              <a:noFill/>
            </a:ln>
          </p:spPr>
        </p:pic>
        <p:pic>
          <p:nvPicPr>
            <p:cNvPr id="320" name="Google Shape;320;p24"/>
            <p:cNvPicPr preferRelativeResize="0"/>
            <p:nvPr/>
          </p:nvPicPr>
          <p:blipFill>
            <a:blip r:embed="rId5"/>
            <a:stretch>
              <a:fillRect/>
            </a:stretch>
          </p:blipFill>
          <p:spPr>
            <a:xfrm>
              <a:off x="-296985" y="1754216"/>
              <a:ext cx="2024150" cy="2024175"/>
            </a:xfrm>
            <a:prstGeom prst="rect">
              <a:avLst/>
            </a:prstGeom>
            <a:noFill/>
            <a:ln>
              <a:noFill/>
            </a:ln>
          </p:spPr>
        </p:pic>
        <p:pic>
          <p:nvPicPr>
            <p:cNvPr id="321" name="Google Shape;321;p24"/>
            <p:cNvPicPr preferRelativeResize="0"/>
            <p:nvPr/>
          </p:nvPicPr>
          <p:blipFill>
            <a:blip r:embed="rId6"/>
            <a:stretch>
              <a:fillRect/>
            </a:stretch>
          </p:blipFill>
          <p:spPr>
            <a:xfrm>
              <a:off x="8400074" y="242847"/>
              <a:ext cx="644750" cy="644775"/>
            </a:xfrm>
            <a:prstGeom prst="rect">
              <a:avLst/>
            </a:prstGeom>
            <a:noFill/>
            <a:ln>
              <a:noFill/>
            </a:ln>
          </p:spPr>
        </p:pic>
        <p:pic>
          <p:nvPicPr>
            <p:cNvPr id="322" name="Google Shape;322;p24"/>
            <p:cNvPicPr preferRelativeResize="0"/>
            <p:nvPr/>
          </p:nvPicPr>
          <p:blipFill>
            <a:blip r:embed="rId7"/>
            <a:stretch>
              <a:fillRect/>
            </a:stretch>
          </p:blipFill>
          <p:spPr>
            <a:xfrm>
              <a:off x="7546875" y="2011438"/>
              <a:ext cx="2639850" cy="2639900"/>
            </a:xfrm>
            <a:prstGeom prst="rect">
              <a:avLst/>
            </a:prstGeom>
            <a:noFill/>
            <a:ln>
              <a:noFill/>
            </a:ln>
          </p:spPr>
        </p:pic>
      </p:grpSp>
      <p:grpSp>
        <p:nvGrpSpPr>
          <p:cNvPr id="323" name="Google Shape;323;p24"/>
          <p:cNvGrpSpPr/>
          <p:nvPr/>
        </p:nvGrpSpPr>
        <p:grpSpPr>
          <a:xfrm>
            <a:off x="434597" y="-624051"/>
            <a:ext cx="8724353" cy="6440702"/>
            <a:chOff x="434597" y="-624051"/>
            <a:chExt cx="8724353" cy="6440702"/>
          </a:xfrm>
        </p:grpSpPr>
        <p:grpSp>
          <p:nvGrpSpPr>
            <p:cNvPr id="324" name="Google Shape;324;p24"/>
            <p:cNvGrpSpPr/>
            <p:nvPr/>
          </p:nvGrpSpPr>
          <p:grpSpPr>
            <a:xfrm>
              <a:off x="434597" y="-624038"/>
              <a:ext cx="1102512" cy="1102512"/>
              <a:chOff x="2704540" y="2630250"/>
              <a:chExt cx="873000" cy="873000"/>
            </a:xfrm>
          </p:grpSpPr>
          <p:pic>
            <p:nvPicPr>
              <p:cNvPr id="325" name="Google Shape;325;p24"/>
              <p:cNvPicPr preferRelativeResize="0"/>
              <p:nvPr/>
            </p:nvPicPr>
            <p:blipFill rotWithShape="1">
              <a:blip r:embed="rId8"/>
              <a:srcRect l="3366" t="3366" r="3375" b="3375"/>
              <a:stretch>
                <a:fillRect/>
              </a:stretch>
            </p:blipFill>
            <p:spPr>
              <a:xfrm>
                <a:off x="2704540" y="2630250"/>
                <a:ext cx="873000" cy="873000"/>
              </a:xfrm>
              <a:prstGeom prst="ellipse">
                <a:avLst/>
              </a:prstGeom>
              <a:noFill/>
              <a:ln>
                <a:noFill/>
              </a:ln>
            </p:spPr>
          </p:pic>
          <p:sp>
            <p:nvSpPr>
              <p:cNvPr id="326" name="Google Shape;326;p24"/>
              <p:cNvSpPr/>
              <p:nvPr/>
            </p:nvSpPr>
            <p:spPr>
              <a:xfrm>
                <a:off x="2720287" y="2646050"/>
                <a:ext cx="841500" cy="8415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327" name="Google Shape;327;p24"/>
            <p:cNvGrpSpPr/>
            <p:nvPr/>
          </p:nvGrpSpPr>
          <p:grpSpPr>
            <a:xfrm>
              <a:off x="7731369" y="1055512"/>
              <a:ext cx="1102499" cy="1102512"/>
              <a:chOff x="4109629" y="2630250"/>
              <a:chExt cx="872990" cy="873000"/>
            </a:xfrm>
          </p:grpSpPr>
          <p:pic>
            <p:nvPicPr>
              <p:cNvPr id="328" name="Google Shape;328;p24"/>
              <p:cNvPicPr preferRelativeResize="0"/>
              <p:nvPr/>
            </p:nvPicPr>
            <p:blipFill>
              <a:blip r:embed="rId4"/>
              <a:stretch>
                <a:fillRect/>
              </a:stretch>
            </p:blipFill>
            <p:spPr>
              <a:xfrm>
                <a:off x="4109629" y="2630250"/>
                <a:ext cx="872990" cy="873000"/>
              </a:xfrm>
              <a:prstGeom prst="rect">
                <a:avLst/>
              </a:prstGeom>
              <a:noFill/>
              <a:ln>
                <a:noFill/>
              </a:ln>
            </p:spPr>
          </p:pic>
          <p:sp>
            <p:nvSpPr>
              <p:cNvPr id="329" name="Google Shape;329;p24"/>
              <p:cNvSpPr/>
              <p:nvPr/>
            </p:nvSpPr>
            <p:spPr>
              <a:xfrm>
                <a:off x="4135475" y="2656100"/>
                <a:ext cx="821400" cy="821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330" name="Google Shape;330;p24"/>
            <p:cNvGrpSpPr/>
            <p:nvPr/>
          </p:nvGrpSpPr>
          <p:grpSpPr>
            <a:xfrm>
              <a:off x="7844760" y="4714139"/>
              <a:ext cx="1102512" cy="1102512"/>
              <a:chOff x="5514717" y="2630250"/>
              <a:chExt cx="873000" cy="873000"/>
            </a:xfrm>
          </p:grpSpPr>
          <p:pic>
            <p:nvPicPr>
              <p:cNvPr id="331" name="Google Shape;331;p24"/>
              <p:cNvPicPr preferRelativeResize="0"/>
              <p:nvPr/>
            </p:nvPicPr>
            <p:blipFill rotWithShape="1">
              <a:blip r:embed="rId9"/>
              <a:srcRect l="2606" t="2606" r="2606" b="2606"/>
              <a:stretch>
                <a:fillRect/>
              </a:stretch>
            </p:blipFill>
            <p:spPr>
              <a:xfrm>
                <a:off x="5514717" y="2630250"/>
                <a:ext cx="873000" cy="873000"/>
              </a:xfrm>
              <a:prstGeom prst="ellipse">
                <a:avLst/>
              </a:prstGeom>
              <a:noFill/>
              <a:ln>
                <a:noFill/>
              </a:ln>
            </p:spPr>
          </p:pic>
          <p:sp>
            <p:nvSpPr>
              <p:cNvPr id="332" name="Google Shape;332;p24"/>
              <p:cNvSpPr/>
              <p:nvPr/>
            </p:nvSpPr>
            <p:spPr>
              <a:xfrm>
                <a:off x="5528263" y="2643763"/>
                <a:ext cx="846000" cy="8460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333" name="Google Shape;333;p24"/>
            <p:cNvGrpSpPr/>
            <p:nvPr/>
          </p:nvGrpSpPr>
          <p:grpSpPr>
            <a:xfrm rot="10800000">
              <a:off x="869472" y="3504894"/>
              <a:ext cx="1102499" cy="1102512"/>
              <a:chOff x="4819589" y="3574675"/>
              <a:chExt cx="872990" cy="873000"/>
            </a:xfrm>
          </p:grpSpPr>
          <p:pic>
            <p:nvPicPr>
              <p:cNvPr id="334" name="Google Shape;334;p24"/>
              <p:cNvPicPr preferRelativeResize="0"/>
              <p:nvPr/>
            </p:nvPicPr>
            <p:blipFill>
              <a:blip r:embed="rId5"/>
              <a:stretch>
                <a:fillRect/>
              </a:stretch>
            </p:blipFill>
            <p:spPr>
              <a:xfrm>
                <a:off x="4819589" y="3574675"/>
                <a:ext cx="872990" cy="873000"/>
              </a:xfrm>
              <a:prstGeom prst="rect">
                <a:avLst/>
              </a:prstGeom>
              <a:noFill/>
              <a:ln>
                <a:noFill/>
              </a:ln>
            </p:spPr>
          </p:pic>
          <p:sp>
            <p:nvSpPr>
              <p:cNvPr id="335" name="Google Shape;335;p24"/>
              <p:cNvSpPr/>
              <p:nvPr/>
            </p:nvSpPr>
            <p:spPr>
              <a:xfrm>
                <a:off x="4845500" y="3600525"/>
                <a:ext cx="821400" cy="821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336" name="Google Shape;336;p24"/>
            <p:cNvGrpSpPr/>
            <p:nvPr/>
          </p:nvGrpSpPr>
          <p:grpSpPr>
            <a:xfrm>
              <a:off x="8285950" y="-624051"/>
              <a:ext cx="873000" cy="873000"/>
              <a:chOff x="3451421" y="3574675"/>
              <a:chExt cx="873000" cy="873000"/>
            </a:xfrm>
          </p:grpSpPr>
          <p:pic>
            <p:nvPicPr>
              <p:cNvPr id="337" name="Google Shape;337;p24"/>
              <p:cNvPicPr preferRelativeResize="0"/>
              <p:nvPr/>
            </p:nvPicPr>
            <p:blipFill rotWithShape="1">
              <a:blip r:embed="rId10"/>
              <a:srcRect l="3401" t="3401" r="3410" b="3410"/>
              <a:stretch>
                <a:fillRect/>
              </a:stretch>
            </p:blipFill>
            <p:spPr>
              <a:xfrm>
                <a:off x="3451421" y="3574675"/>
                <a:ext cx="873000" cy="873000"/>
              </a:xfrm>
              <a:prstGeom prst="ellipse">
                <a:avLst/>
              </a:prstGeom>
              <a:noFill/>
              <a:ln>
                <a:noFill/>
              </a:ln>
            </p:spPr>
          </p:pic>
          <p:sp>
            <p:nvSpPr>
              <p:cNvPr id="338" name="Google Shape;338;p24"/>
              <p:cNvSpPr/>
              <p:nvPr/>
            </p:nvSpPr>
            <p:spPr>
              <a:xfrm>
                <a:off x="3466288" y="3589525"/>
                <a:ext cx="843300" cy="8433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pic>
        <p:nvPicPr>
          <p:cNvPr id="23" name="Google Shape;23;p3"/>
          <p:cNvPicPr preferRelativeResize="0"/>
          <p:nvPr/>
        </p:nvPicPr>
        <p:blipFill rotWithShape="1">
          <a:blip r:embed="rId2"/>
          <a:srcRect l="3401" t="3401" r="3410" b="3410"/>
          <a:stretch>
            <a:fillRect/>
          </a:stretch>
        </p:blipFill>
        <p:spPr>
          <a:xfrm>
            <a:off x="7992054" y="4172325"/>
            <a:ext cx="1729200" cy="1729200"/>
          </a:xfrm>
          <a:prstGeom prst="ellipse">
            <a:avLst/>
          </a:prstGeom>
          <a:noFill/>
          <a:ln>
            <a:noFill/>
          </a:ln>
        </p:spPr>
      </p:pic>
      <p:grpSp>
        <p:nvGrpSpPr>
          <p:cNvPr id="24" name="Google Shape;24;p3"/>
          <p:cNvGrpSpPr/>
          <p:nvPr/>
        </p:nvGrpSpPr>
        <p:grpSpPr>
          <a:xfrm>
            <a:off x="-851501" y="234538"/>
            <a:ext cx="9392120" cy="4647452"/>
            <a:chOff x="-851501" y="234538"/>
            <a:chExt cx="9392120" cy="4647452"/>
          </a:xfrm>
        </p:grpSpPr>
        <p:grpSp>
          <p:nvGrpSpPr>
            <p:cNvPr id="25" name="Google Shape;25;p3"/>
            <p:cNvGrpSpPr/>
            <p:nvPr/>
          </p:nvGrpSpPr>
          <p:grpSpPr>
            <a:xfrm>
              <a:off x="-851501" y="234538"/>
              <a:ext cx="1701302" cy="1701302"/>
              <a:chOff x="6919815" y="2656128"/>
              <a:chExt cx="873000" cy="873000"/>
            </a:xfrm>
          </p:grpSpPr>
          <p:pic>
            <p:nvPicPr>
              <p:cNvPr id="26" name="Google Shape;26;p3"/>
              <p:cNvPicPr preferRelativeResize="0"/>
              <p:nvPr/>
            </p:nvPicPr>
            <p:blipFill rotWithShape="1">
              <a:blip r:embed="rId3"/>
              <a:srcRect l="2794" t="2794" r="2803" b="2803"/>
              <a:stretch>
                <a:fillRect/>
              </a:stretch>
            </p:blipFill>
            <p:spPr>
              <a:xfrm>
                <a:off x="6919815" y="2656128"/>
                <a:ext cx="873000" cy="873000"/>
              </a:xfrm>
              <a:prstGeom prst="ellipse">
                <a:avLst/>
              </a:prstGeom>
              <a:noFill/>
              <a:ln>
                <a:noFill/>
              </a:ln>
            </p:spPr>
          </p:pic>
          <p:sp>
            <p:nvSpPr>
              <p:cNvPr id="27" name="Google Shape;27;p3"/>
              <p:cNvSpPr/>
              <p:nvPr/>
            </p:nvSpPr>
            <p:spPr>
              <a:xfrm>
                <a:off x="6934350" y="2667487"/>
                <a:ext cx="843900" cy="843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28" name="Google Shape;28;p3"/>
            <p:cNvGrpSpPr/>
            <p:nvPr/>
          </p:nvGrpSpPr>
          <p:grpSpPr>
            <a:xfrm>
              <a:off x="7622136" y="3963506"/>
              <a:ext cx="918483" cy="918483"/>
              <a:chOff x="3451421" y="3574675"/>
              <a:chExt cx="873000" cy="873000"/>
            </a:xfrm>
          </p:grpSpPr>
          <p:pic>
            <p:nvPicPr>
              <p:cNvPr id="29" name="Google Shape;29;p3"/>
              <p:cNvPicPr preferRelativeResize="0"/>
              <p:nvPr/>
            </p:nvPicPr>
            <p:blipFill rotWithShape="1">
              <a:blip r:embed="rId2"/>
              <a:srcRect l="3401" t="3401" r="3410" b="3410"/>
              <a:stretch>
                <a:fillRect/>
              </a:stretch>
            </p:blipFill>
            <p:spPr>
              <a:xfrm>
                <a:off x="3451421" y="3574675"/>
                <a:ext cx="873000" cy="873000"/>
              </a:xfrm>
              <a:prstGeom prst="ellipse">
                <a:avLst/>
              </a:prstGeom>
              <a:noFill/>
              <a:ln>
                <a:noFill/>
              </a:ln>
            </p:spPr>
          </p:pic>
          <p:sp>
            <p:nvSpPr>
              <p:cNvPr id="30" name="Google Shape;30;p3"/>
              <p:cNvSpPr/>
              <p:nvPr/>
            </p:nvSpPr>
            <p:spPr>
              <a:xfrm>
                <a:off x="3466288" y="3589525"/>
                <a:ext cx="843300" cy="8433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sp>
        <p:nvSpPr>
          <p:cNvPr id="31" name="Google Shape;31;p3"/>
          <p:cNvSpPr txBox="1">
            <a:spLocks noGrp="1"/>
          </p:cNvSpPr>
          <p:nvPr>
            <p:ph type="title"/>
          </p:nvPr>
        </p:nvSpPr>
        <p:spPr>
          <a:xfrm>
            <a:off x="4572050" y="2229450"/>
            <a:ext cx="3856800" cy="1460700"/>
          </a:xfrm>
          <a:prstGeom prst="rect">
            <a:avLst/>
          </a:prstGeom>
        </p:spPr>
        <p:txBody>
          <a:bodyPr spcFirstLastPara="1" wrap="square" lIns="91425" tIns="91425" rIns="91425" bIns="91425" anchor="t" anchorCtr="0">
            <a:noAutofit/>
          </a:bodyPr>
          <a:lstStyle>
            <a:lvl1pPr lvl="0" algn="r">
              <a:spcBef>
                <a:spcPts val="0"/>
              </a:spcBef>
              <a:spcAft>
                <a:spcPts val="0"/>
              </a:spcAft>
              <a:buSzPts val="5000"/>
              <a:buNone/>
              <a:defRPr sz="41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32" name="Google Shape;32;p3"/>
          <p:cNvSpPr txBox="1">
            <a:spLocks noGrp="1"/>
          </p:cNvSpPr>
          <p:nvPr>
            <p:ph type="title" idx="2" hasCustomPrompt="1"/>
          </p:nvPr>
        </p:nvSpPr>
        <p:spPr>
          <a:xfrm>
            <a:off x="6956376" y="1453350"/>
            <a:ext cx="1472400" cy="7761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6000"/>
              <a:buNone/>
              <a:defRPr sz="48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
        <p:cNvGrpSpPr/>
        <p:nvPr/>
      </p:nvGrpSpPr>
      <p:grpSpPr>
        <a:xfrm>
          <a:off x="0" y="0"/>
          <a:ext cx="0" cy="0"/>
          <a:chOff x="0" y="0"/>
          <a:chExt cx="0" cy="0"/>
        </a:xfrm>
      </p:grpSpPr>
      <p:grpSp>
        <p:nvGrpSpPr>
          <p:cNvPr id="34" name="Google Shape;34;p4"/>
          <p:cNvGrpSpPr/>
          <p:nvPr/>
        </p:nvGrpSpPr>
        <p:grpSpPr>
          <a:xfrm>
            <a:off x="-325103" y="-140175"/>
            <a:ext cx="9091202" cy="5423056"/>
            <a:chOff x="-325103" y="-140175"/>
            <a:chExt cx="9091202" cy="5423056"/>
          </a:xfrm>
        </p:grpSpPr>
        <p:grpSp>
          <p:nvGrpSpPr>
            <p:cNvPr id="35" name="Google Shape;35;p4"/>
            <p:cNvGrpSpPr/>
            <p:nvPr/>
          </p:nvGrpSpPr>
          <p:grpSpPr>
            <a:xfrm>
              <a:off x="8091714" y="4608488"/>
              <a:ext cx="674385" cy="674393"/>
              <a:chOff x="4819589" y="3574675"/>
              <a:chExt cx="872990" cy="873000"/>
            </a:xfrm>
          </p:grpSpPr>
          <p:pic>
            <p:nvPicPr>
              <p:cNvPr id="36" name="Google Shape;36;p4"/>
              <p:cNvPicPr preferRelativeResize="0"/>
              <p:nvPr/>
            </p:nvPicPr>
            <p:blipFill>
              <a:blip r:embed="rId2"/>
              <a:stretch>
                <a:fillRect/>
              </a:stretch>
            </p:blipFill>
            <p:spPr>
              <a:xfrm>
                <a:off x="4819589" y="3574675"/>
                <a:ext cx="872990" cy="873000"/>
              </a:xfrm>
              <a:prstGeom prst="rect">
                <a:avLst/>
              </a:prstGeom>
              <a:noFill/>
              <a:ln>
                <a:noFill/>
              </a:ln>
            </p:spPr>
          </p:pic>
          <p:sp>
            <p:nvSpPr>
              <p:cNvPr id="37" name="Google Shape;37;p4"/>
              <p:cNvSpPr/>
              <p:nvPr/>
            </p:nvSpPr>
            <p:spPr>
              <a:xfrm>
                <a:off x="4848697" y="3603719"/>
                <a:ext cx="814800" cy="8148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38" name="Google Shape;38;p4"/>
            <p:cNvGrpSpPr/>
            <p:nvPr/>
          </p:nvGrpSpPr>
          <p:grpSpPr>
            <a:xfrm>
              <a:off x="-325103" y="-140175"/>
              <a:ext cx="872990" cy="873000"/>
              <a:chOff x="6187747" y="3574675"/>
              <a:chExt cx="872990" cy="873000"/>
            </a:xfrm>
          </p:grpSpPr>
          <p:pic>
            <p:nvPicPr>
              <p:cNvPr id="39" name="Google Shape;39;p4"/>
              <p:cNvPicPr preferRelativeResize="0"/>
              <p:nvPr/>
            </p:nvPicPr>
            <p:blipFill>
              <a:blip r:embed="rId3"/>
              <a:stretch>
                <a:fillRect/>
              </a:stretch>
            </p:blipFill>
            <p:spPr>
              <a:xfrm>
                <a:off x="6187747" y="3574675"/>
                <a:ext cx="872990" cy="873000"/>
              </a:xfrm>
              <a:prstGeom prst="rect">
                <a:avLst/>
              </a:prstGeom>
              <a:noFill/>
              <a:ln>
                <a:noFill/>
              </a:ln>
            </p:spPr>
          </p:pic>
          <p:sp>
            <p:nvSpPr>
              <p:cNvPr id="40" name="Google Shape;40;p4"/>
              <p:cNvSpPr/>
              <p:nvPr/>
            </p:nvSpPr>
            <p:spPr>
              <a:xfrm>
                <a:off x="6216150" y="3603100"/>
                <a:ext cx="816000" cy="8160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grpSp>
        <p:nvGrpSpPr>
          <p:cNvPr id="41" name="Google Shape;41;p4"/>
          <p:cNvGrpSpPr/>
          <p:nvPr/>
        </p:nvGrpSpPr>
        <p:grpSpPr>
          <a:xfrm>
            <a:off x="168727" y="403849"/>
            <a:ext cx="9280499" cy="4520751"/>
            <a:chOff x="168727" y="403849"/>
            <a:chExt cx="9280499" cy="4520751"/>
          </a:xfrm>
        </p:grpSpPr>
        <p:pic>
          <p:nvPicPr>
            <p:cNvPr id="42" name="Google Shape;42;p4"/>
            <p:cNvPicPr preferRelativeResize="0"/>
            <p:nvPr/>
          </p:nvPicPr>
          <p:blipFill>
            <a:blip r:embed="rId2"/>
            <a:stretch>
              <a:fillRect/>
            </a:stretch>
          </p:blipFill>
          <p:spPr>
            <a:xfrm>
              <a:off x="8424001" y="3899350"/>
              <a:ext cx="1025225" cy="1025250"/>
            </a:xfrm>
            <a:prstGeom prst="rect">
              <a:avLst/>
            </a:prstGeom>
            <a:noFill/>
            <a:ln>
              <a:noFill/>
            </a:ln>
          </p:spPr>
        </p:pic>
        <p:pic>
          <p:nvPicPr>
            <p:cNvPr id="43" name="Google Shape;43;p4"/>
            <p:cNvPicPr preferRelativeResize="0"/>
            <p:nvPr/>
          </p:nvPicPr>
          <p:blipFill>
            <a:blip r:embed="rId2"/>
            <a:stretch>
              <a:fillRect/>
            </a:stretch>
          </p:blipFill>
          <p:spPr>
            <a:xfrm>
              <a:off x="168727" y="403849"/>
              <a:ext cx="504550" cy="504575"/>
            </a:xfrm>
            <a:prstGeom prst="rect">
              <a:avLst/>
            </a:prstGeom>
            <a:noFill/>
            <a:ln>
              <a:noFill/>
            </a:ln>
          </p:spPr>
        </p:pic>
      </p:grpSp>
      <p:sp>
        <p:nvSpPr>
          <p:cNvPr id="44" name="Google Shape;4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45" name="Google Shape;45;p4"/>
          <p:cNvSpPr txBox="1">
            <a:spLocks noGrp="1"/>
          </p:cNvSpPr>
          <p:nvPr>
            <p:ph type="body" idx="1"/>
          </p:nvPr>
        </p:nvSpPr>
        <p:spPr>
          <a:xfrm>
            <a:off x="720000" y="1152475"/>
            <a:ext cx="7704000" cy="3276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a:lvl1pPr>
            <a:lvl2pPr marL="914400" lvl="1" indent="-304800" algn="ctr" rtl="0">
              <a:lnSpc>
                <a:spcPct val="100000"/>
              </a:lnSpc>
              <a:spcBef>
                <a:spcPts val="0"/>
              </a:spcBef>
              <a:spcAft>
                <a:spcPts val="0"/>
              </a:spcAft>
              <a:buSzPts val="1200"/>
              <a:buChar char="○"/>
              <a:defRPr/>
            </a:lvl2pPr>
            <a:lvl3pPr marL="1371600" lvl="2" indent="-304800" algn="ctr" rtl="0">
              <a:lnSpc>
                <a:spcPct val="100000"/>
              </a:lnSpc>
              <a:spcBef>
                <a:spcPts val="0"/>
              </a:spcBef>
              <a:spcAft>
                <a:spcPts val="0"/>
              </a:spcAft>
              <a:buSzPts val="1200"/>
              <a:buChar char="■"/>
              <a:defRPr/>
            </a:lvl3pPr>
            <a:lvl4pPr marL="1828800" lvl="3" indent="-304800" algn="ctr" rtl="0">
              <a:lnSpc>
                <a:spcPct val="100000"/>
              </a:lnSpc>
              <a:spcBef>
                <a:spcPts val="0"/>
              </a:spcBef>
              <a:spcAft>
                <a:spcPts val="0"/>
              </a:spcAft>
              <a:buSzPts val="1200"/>
              <a:buChar char="●"/>
              <a:defRPr/>
            </a:lvl4pPr>
            <a:lvl5pPr marL="2286000" lvl="4" indent="-304800" algn="ctr" rtl="0">
              <a:lnSpc>
                <a:spcPct val="100000"/>
              </a:lnSpc>
              <a:spcBef>
                <a:spcPts val="0"/>
              </a:spcBef>
              <a:spcAft>
                <a:spcPts val="0"/>
              </a:spcAft>
              <a:buSzPts val="1200"/>
              <a:buChar char="○"/>
              <a:defRPr/>
            </a:lvl5pPr>
            <a:lvl6pPr marL="2743200" lvl="5" indent="-304800" algn="ctr" rtl="0">
              <a:lnSpc>
                <a:spcPct val="100000"/>
              </a:lnSpc>
              <a:spcBef>
                <a:spcPts val="0"/>
              </a:spcBef>
              <a:spcAft>
                <a:spcPts val="0"/>
              </a:spcAft>
              <a:buSzPts val="1200"/>
              <a:buChar char="■"/>
              <a:defRPr/>
            </a:lvl6pPr>
            <a:lvl7pPr marL="3200400" lvl="6" indent="-304800" algn="ctr" rtl="0">
              <a:lnSpc>
                <a:spcPct val="100000"/>
              </a:lnSpc>
              <a:spcBef>
                <a:spcPts val="0"/>
              </a:spcBef>
              <a:spcAft>
                <a:spcPts val="0"/>
              </a:spcAft>
              <a:buSzPts val="1200"/>
              <a:buChar char="●"/>
              <a:defRPr/>
            </a:lvl7pPr>
            <a:lvl8pPr marL="3657600" lvl="7" indent="-304800" algn="ctr" rtl="0">
              <a:lnSpc>
                <a:spcPct val="100000"/>
              </a:lnSpc>
              <a:spcBef>
                <a:spcPts val="0"/>
              </a:spcBef>
              <a:spcAft>
                <a:spcPts val="0"/>
              </a:spcAft>
              <a:buSzPts val="1200"/>
              <a:buChar char="○"/>
              <a:defRPr/>
            </a:lvl8pPr>
            <a:lvl9pPr marL="4114800" lvl="8" indent="-304800" algn="ctr" rtl="0">
              <a:lnSpc>
                <a:spcPct val="100000"/>
              </a:lnSpc>
              <a:spcBef>
                <a:spcPts val="0"/>
              </a:spcBef>
              <a:spcAft>
                <a:spcPts val="0"/>
              </a:spcAft>
              <a:buSzPts val="12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6"/>
        <p:cNvGrpSpPr/>
        <p:nvPr/>
      </p:nvGrpSpPr>
      <p:grpSpPr>
        <a:xfrm>
          <a:off x="0" y="0"/>
          <a:ext cx="0" cy="0"/>
          <a:chOff x="0" y="0"/>
          <a:chExt cx="0" cy="0"/>
        </a:xfrm>
      </p:grpSpPr>
      <p:grpSp>
        <p:nvGrpSpPr>
          <p:cNvPr id="47" name="Google Shape;47;p5"/>
          <p:cNvGrpSpPr/>
          <p:nvPr/>
        </p:nvGrpSpPr>
        <p:grpSpPr>
          <a:xfrm>
            <a:off x="-748300" y="-755326"/>
            <a:ext cx="9777372" cy="5512926"/>
            <a:chOff x="-748300" y="-755326"/>
            <a:chExt cx="9777372" cy="5512926"/>
          </a:xfrm>
        </p:grpSpPr>
        <p:pic>
          <p:nvPicPr>
            <p:cNvPr id="48" name="Google Shape;48;p5"/>
            <p:cNvPicPr preferRelativeResize="0"/>
            <p:nvPr/>
          </p:nvPicPr>
          <p:blipFill>
            <a:blip r:embed="rId2"/>
            <a:stretch>
              <a:fillRect/>
            </a:stretch>
          </p:blipFill>
          <p:spPr>
            <a:xfrm>
              <a:off x="-748300" y="3177400"/>
              <a:ext cx="1580200" cy="1580200"/>
            </a:xfrm>
            <a:prstGeom prst="rect">
              <a:avLst/>
            </a:prstGeom>
            <a:noFill/>
            <a:ln>
              <a:noFill/>
            </a:ln>
          </p:spPr>
        </p:pic>
        <p:pic>
          <p:nvPicPr>
            <p:cNvPr id="49" name="Google Shape;49;p5"/>
            <p:cNvPicPr preferRelativeResize="0"/>
            <p:nvPr/>
          </p:nvPicPr>
          <p:blipFill>
            <a:blip r:embed="rId3"/>
            <a:stretch>
              <a:fillRect/>
            </a:stretch>
          </p:blipFill>
          <p:spPr>
            <a:xfrm>
              <a:off x="7828725" y="-755326"/>
              <a:ext cx="1200348" cy="1200360"/>
            </a:xfrm>
            <a:prstGeom prst="rect">
              <a:avLst/>
            </a:prstGeom>
            <a:noFill/>
            <a:ln>
              <a:noFill/>
            </a:ln>
          </p:spPr>
        </p:pic>
      </p:grpSp>
      <p:grpSp>
        <p:nvGrpSpPr>
          <p:cNvPr id="50" name="Google Shape;50;p5"/>
          <p:cNvGrpSpPr/>
          <p:nvPr/>
        </p:nvGrpSpPr>
        <p:grpSpPr>
          <a:xfrm>
            <a:off x="327391" y="106102"/>
            <a:ext cx="9215188" cy="6550543"/>
            <a:chOff x="327391" y="106102"/>
            <a:chExt cx="9215188" cy="6550543"/>
          </a:xfrm>
        </p:grpSpPr>
        <p:grpSp>
          <p:nvGrpSpPr>
            <p:cNvPr id="51" name="Google Shape;51;p5"/>
            <p:cNvGrpSpPr/>
            <p:nvPr/>
          </p:nvGrpSpPr>
          <p:grpSpPr>
            <a:xfrm>
              <a:off x="8540638" y="106102"/>
              <a:ext cx="1001942" cy="1001942"/>
              <a:chOff x="6919815" y="2656128"/>
              <a:chExt cx="873000" cy="873000"/>
            </a:xfrm>
          </p:grpSpPr>
          <p:pic>
            <p:nvPicPr>
              <p:cNvPr id="52" name="Google Shape;52;p5"/>
              <p:cNvPicPr preferRelativeResize="0"/>
              <p:nvPr/>
            </p:nvPicPr>
            <p:blipFill rotWithShape="1">
              <a:blip r:embed="rId4"/>
              <a:srcRect l="2794" t="2794" r="2803" b="2803"/>
              <a:stretch>
                <a:fillRect/>
              </a:stretch>
            </p:blipFill>
            <p:spPr>
              <a:xfrm>
                <a:off x="6919815" y="2656128"/>
                <a:ext cx="873000" cy="873000"/>
              </a:xfrm>
              <a:prstGeom prst="ellipse">
                <a:avLst/>
              </a:prstGeom>
              <a:noFill/>
              <a:ln>
                <a:noFill/>
              </a:ln>
            </p:spPr>
          </p:pic>
          <p:sp>
            <p:nvSpPr>
              <p:cNvPr id="53" name="Google Shape;53;p5"/>
              <p:cNvSpPr/>
              <p:nvPr/>
            </p:nvSpPr>
            <p:spPr>
              <a:xfrm>
                <a:off x="6934350" y="2667600"/>
                <a:ext cx="843900" cy="843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54" name="Google Shape;54;p5"/>
            <p:cNvGrpSpPr/>
            <p:nvPr/>
          </p:nvGrpSpPr>
          <p:grpSpPr>
            <a:xfrm>
              <a:off x="327391" y="4074083"/>
              <a:ext cx="937940" cy="938038"/>
              <a:chOff x="2083263" y="3574675"/>
              <a:chExt cx="872990" cy="873000"/>
            </a:xfrm>
          </p:grpSpPr>
          <p:pic>
            <p:nvPicPr>
              <p:cNvPr id="55" name="Google Shape;55;p5"/>
              <p:cNvPicPr preferRelativeResize="0"/>
              <p:nvPr/>
            </p:nvPicPr>
            <p:blipFill>
              <a:blip r:embed="rId2"/>
              <a:stretch>
                <a:fillRect/>
              </a:stretch>
            </p:blipFill>
            <p:spPr>
              <a:xfrm>
                <a:off x="2083263" y="3574675"/>
                <a:ext cx="872990" cy="873000"/>
              </a:xfrm>
              <a:prstGeom prst="rect">
                <a:avLst/>
              </a:prstGeom>
              <a:noFill/>
              <a:ln>
                <a:noFill/>
              </a:ln>
            </p:spPr>
          </p:pic>
          <p:sp>
            <p:nvSpPr>
              <p:cNvPr id="56" name="Google Shape;56;p5"/>
              <p:cNvSpPr/>
              <p:nvPr/>
            </p:nvSpPr>
            <p:spPr>
              <a:xfrm>
                <a:off x="2118376" y="3609763"/>
                <a:ext cx="802800" cy="8028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nvGrpSpPr>
            <p:cNvPr id="57" name="Google Shape;57;p5"/>
            <p:cNvGrpSpPr/>
            <p:nvPr/>
          </p:nvGrpSpPr>
          <p:grpSpPr>
            <a:xfrm>
              <a:off x="7184568" y="4697196"/>
              <a:ext cx="1959426" cy="1959448"/>
              <a:chOff x="4109629" y="2630250"/>
              <a:chExt cx="872990" cy="873000"/>
            </a:xfrm>
          </p:grpSpPr>
          <p:pic>
            <p:nvPicPr>
              <p:cNvPr id="58" name="Google Shape;58;p5"/>
              <p:cNvPicPr preferRelativeResize="0"/>
              <p:nvPr/>
            </p:nvPicPr>
            <p:blipFill>
              <a:blip r:embed="rId5"/>
              <a:stretch>
                <a:fillRect/>
              </a:stretch>
            </p:blipFill>
            <p:spPr>
              <a:xfrm>
                <a:off x="4109629" y="2630250"/>
                <a:ext cx="872990" cy="873000"/>
              </a:xfrm>
              <a:prstGeom prst="rect">
                <a:avLst/>
              </a:prstGeom>
              <a:noFill/>
              <a:ln>
                <a:noFill/>
              </a:ln>
            </p:spPr>
          </p:pic>
          <p:sp>
            <p:nvSpPr>
              <p:cNvPr id="59" name="Google Shape;59;p5"/>
              <p:cNvSpPr/>
              <p:nvPr/>
            </p:nvSpPr>
            <p:spPr>
              <a:xfrm>
                <a:off x="4128845" y="2649466"/>
                <a:ext cx="834600" cy="8346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sp>
        <p:nvSpPr>
          <p:cNvPr id="60" name="Google Shape;60;p5"/>
          <p:cNvSpPr txBox="1">
            <a:spLocks noGrp="1"/>
          </p:cNvSpPr>
          <p:nvPr>
            <p:ph type="subTitle" idx="1"/>
          </p:nvPr>
        </p:nvSpPr>
        <p:spPr>
          <a:xfrm>
            <a:off x="1161425" y="2372250"/>
            <a:ext cx="3132000" cy="4530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Michroma"/>
              <a:buNone/>
              <a:defRPr sz="1600">
                <a:solidFill>
                  <a:schemeClr val="dk1"/>
                </a:solidFill>
                <a:latin typeface="Michroma"/>
                <a:ea typeface="Michroma"/>
                <a:cs typeface="Michroma"/>
                <a:sym typeface="Michroma"/>
              </a:defRPr>
            </a:lvl1pPr>
            <a:lvl2pPr lvl="1" algn="ctr">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2pPr>
            <a:lvl3pPr lvl="2" algn="ctr">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3pPr>
            <a:lvl4pPr lvl="3" algn="ctr">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4pPr>
            <a:lvl5pPr lvl="4" algn="ctr">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5pPr>
            <a:lvl6pPr lvl="5" algn="ctr">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6pPr>
            <a:lvl7pPr lvl="6" algn="ctr">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7pPr>
            <a:lvl8pPr lvl="7" algn="ctr">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8pPr>
            <a:lvl9pPr lvl="8" algn="ctr">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9pPr>
          </a:lstStyle>
          <a:p>
            <a:endParaRPr/>
          </a:p>
        </p:txBody>
      </p:sp>
      <p:sp>
        <p:nvSpPr>
          <p:cNvPr id="61" name="Google Shape;61;p5"/>
          <p:cNvSpPr txBox="1">
            <a:spLocks noGrp="1"/>
          </p:cNvSpPr>
          <p:nvPr>
            <p:ph type="subTitle" idx="2"/>
          </p:nvPr>
        </p:nvSpPr>
        <p:spPr>
          <a:xfrm>
            <a:off x="4850563" y="2372250"/>
            <a:ext cx="3132000" cy="453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Michroma"/>
              <a:buNone/>
              <a:defRPr sz="1600">
                <a:solidFill>
                  <a:schemeClr val="dk1"/>
                </a:solidFill>
                <a:latin typeface="Michroma"/>
                <a:ea typeface="Michroma"/>
                <a:cs typeface="Michroma"/>
                <a:sym typeface="Michroma"/>
              </a:defRPr>
            </a:lvl1pPr>
            <a:lvl2pPr lvl="1"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2pPr>
            <a:lvl3pPr lvl="2"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3pPr>
            <a:lvl4pPr lvl="3"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4pPr>
            <a:lvl5pPr lvl="4"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5pPr>
            <a:lvl6pPr lvl="5"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6pPr>
            <a:lvl7pPr lvl="6"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7pPr>
            <a:lvl8pPr lvl="7"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8pPr>
            <a:lvl9pPr lvl="8" algn="ctr" rtl="0">
              <a:lnSpc>
                <a:spcPct val="100000"/>
              </a:lnSpc>
              <a:spcBef>
                <a:spcPts val="0"/>
              </a:spcBef>
              <a:spcAft>
                <a:spcPts val="0"/>
              </a:spcAft>
              <a:buClr>
                <a:schemeClr val="dk1"/>
              </a:buClr>
              <a:buSzPts val="2400"/>
              <a:buFont typeface="Michroma"/>
              <a:buNone/>
              <a:defRPr sz="2400">
                <a:solidFill>
                  <a:schemeClr val="dk1"/>
                </a:solidFill>
                <a:latin typeface="Michroma"/>
                <a:ea typeface="Michroma"/>
                <a:cs typeface="Michroma"/>
                <a:sym typeface="Michroma"/>
              </a:defRPr>
            </a:lvl9pPr>
          </a:lstStyle>
          <a:p>
            <a:endParaRPr/>
          </a:p>
        </p:txBody>
      </p:sp>
      <p:sp>
        <p:nvSpPr>
          <p:cNvPr id="62" name="Google Shape;62;p5"/>
          <p:cNvSpPr txBox="1">
            <a:spLocks noGrp="1"/>
          </p:cNvSpPr>
          <p:nvPr>
            <p:ph type="subTitle" idx="3"/>
          </p:nvPr>
        </p:nvSpPr>
        <p:spPr>
          <a:xfrm>
            <a:off x="1161450" y="2823425"/>
            <a:ext cx="3132000" cy="113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 name="Google Shape;63;p5"/>
          <p:cNvSpPr txBox="1">
            <a:spLocks noGrp="1"/>
          </p:cNvSpPr>
          <p:nvPr>
            <p:ph type="subTitle" idx="4"/>
          </p:nvPr>
        </p:nvSpPr>
        <p:spPr>
          <a:xfrm>
            <a:off x="4850581" y="2823425"/>
            <a:ext cx="3132000" cy="113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4" name="Google Shape;6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5"/>
        <p:cNvGrpSpPr/>
        <p:nvPr/>
      </p:nvGrpSpPr>
      <p:grpSpPr>
        <a:xfrm>
          <a:off x="0" y="0"/>
          <a:ext cx="0" cy="0"/>
          <a:chOff x="0" y="0"/>
          <a:chExt cx="0" cy="0"/>
        </a:xfrm>
      </p:grpSpPr>
      <p:sp>
        <p:nvSpPr>
          <p:cNvPr id="66" name="Google Shape;6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7" name="Google Shape;67;p6"/>
          <p:cNvGrpSpPr/>
          <p:nvPr/>
        </p:nvGrpSpPr>
        <p:grpSpPr>
          <a:xfrm>
            <a:off x="-383750" y="240891"/>
            <a:ext cx="9785336" cy="4758159"/>
            <a:chOff x="-383750" y="240891"/>
            <a:chExt cx="9785336" cy="4758159"/>
          </a:xfrm>
        </p:grpSpPr>
        <p:pic>
          <p:nvPicPr>
            <p:cNvPr id="68" name="Google Shape;68;p6"/>
            <p:cNvPicPr preferRelativeResize="0"/>
            <p:nvPr/>
          </p:nvPicPr>
          <p:blipFill>
            <a:blip r:embed="rId2"/>
            <a:stretch>
              <a:fillRect/>
            </a:stretch>
          </p:blipFill>
          <p:spPr>
            <a:xfrm>
              <a:off x="8514126" y="4111575"/>
              <a:ext cx="887460" cy="887475"/>
            </a:xfrm>
            <a:prstGeom prst="rect">
              <a:avLst/>
            </a:prstGeom>
            <a:noFill/>
            <a:ln>
              <a:noFill/>
            </a:ln>
          </p:spPr>
        </p:pic>
        <p:pic>
          <p:nvPicPr>
            <p:cNvPr id="69" name="Google Shape;69;p6"/>
            <p:cNvPicPr preferRelativeResize="0"/>
            <p:nvPr/>
          </p:nvPicPr>
          <p:blipFill>
            <a:blip r:embed="rId3"/>
            <a:stretch>
              <a:fillRect/>
            </a:stretch>
          </p:blipFill>
          <p:spPr>
            <a:xfrm>
              <a:off x="-383750" y="240891"/>
              <a:ext cx="980925" cy="980960"/>
            </a:xfrm>
            <a:prstGeom prst="rect">
              <a:avLst/>
            </a:prstGeom>
            <a:noFill/>
            <a:ln>
              <a:noFill/>
            </a:ln>
          </p:spPr>
        </p:pic>
      </p:grpSp>
      <p:grpSp>
        <p:nvGrpSpPr>
          <p:cNvPr id="70" name="Google Shape;70;p6"/>
          <p:cNvGrpSpPr/>
          <p:nvPr/>
        </p:nvGrpSpPr>
        <p:grpSpPr>
          <a:xfrm>
            <a:off x="8614564" y="3051689"/>
            <a:ext cx="1556803" cy="1556821"/>
            <a:chOff x="4109629" y="2630250"/>
            <a:chExt cx="872990" cy="873000"/>
          </a:xfrm>
        </p:grpSpPr>
        <p:pic>
          <p:nvPicPr>
            <p:cNvPr id="71" name="Google Shape;71;p6"/>
            <p:cNvPicPr preferRelativeResize="0"/>
            <p:nvPr/>
          </p:nvPicPr>
          <p:blipFill>
            <a:blip r:embed="rId3"/>
            <a:stretch>
              <a:fillRect/>
            </a:stretch>
          </p:blipFill>
          <p:spPr>
            <a:xfrm>
              <a:off x="4109629" y="2630250"/>
              <a:ext cx="872990" cy="873000"/>
            </a:xfrm>
            <a:prstGeom prst="rect">
              <a:avLst/>
            </a:prstGeom>
            <a:noFill/>
            <a:ln>
              <a:noFill/>
            </a:ln>
          </p:spPr>
        </p:pic>
        <p:sp>
          <p:nvSpPr>
            <p:cNvPr id="72" name="Google Shape;72;p6"/>
            <p:cNvSpPr/>
            <p:nvPr/>
          </p:nvSpPr>
          <p:spPr>
            <a:xfrm>
              <a:off x="4128845" y="2649466"/>
              <a:ext cx="834600" cy="8346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grpSp>
        <p:nvGrpSpPr>
          <p:cNvPr id="74" name="Google Shape;74;p7"/>
          <p:cNvGrpSpPr/>
          <p:nvPr/>
        </p:nvGrpSpPr>
        <p:grpSpPr>
          <a:xfrm>
            <a:off x="-640600" y="-163400"/>
            <a:ext cx="1930629" cy="5153151"/>
            <a:chOff x="-640600" y="-163400"/>
            <a:chExt cx="1930629" cy="5153151"/>
          </a:xfrm>
        </p:grpSpPr>
        <p:pic>
          <p:nvPicPr>
            <p:cNvPr id="75" name="Google Shape;75;p7"/>
            <p:cNvPicPr preferRelativeResize="0"/>
            <p:nvPr/>
          </p:nvPicPr>
          <p:blipFill rotWithShape="1">
            <a:blip r:embed="rId2"/>
            <a:srcRect l="3401" t="3401" r="3410" b="3410"/>
            <a:stretch>
              <a:fillRect/>
            </a:stretch>
          </p:blipFill>
          <p:spPr>
            <a:xfrm rot="3105896">
              <a:off x="-439981" y="3796870"/>
              <a:ext cx="992262" cy="992262"/>
            </a:xfrm>
            <a:prstGeom prst="ellipse">
              <a:avLst/>
            </a:prstGeom>
            <a:noFill/>
            <a:ln>
              <a:noFill/>
            </a:ln>
          </p:spPr>
        </p:pic>
        <p:pic>
          <p:nvPicPr>
            <p:cNvPr id="76" name="Google Shape;76;p7"/>
            <p:cNvPicPr preferRelativeResize="0"/>
            <p:nvPr/>
          </p:nvPicPr>
          <p:blipFill>
            <a:blip r:embed="rId3"/>
            <a:stretch>
              <a:fillRect/>
            </a:stretch>
          </p:blipFill>
          <p:spPr>
            <a:xfrm>
              <a:off x="719996" y="-163400"/>
              <a:ext cx="570033" cy="570050"/>
            </a:xfrm>
            <a:prstGeom prst="rect">
              <a:avLst/>
            </a:prstGeom>
            <a:noFill/>
            <a:ln>
              <a:noFill/>
            </a:ln>
          </p:spPr>
        </p:pic>
      </p:grpSp>
      <p:sp>
        <p:nvSpPr>
          <p:cNvPr id="77" name="Google Shape;77;p7"/>
          <p:cNvSpPr txBox="1">
            <a:spLocks noGrp="1"/>
          </p:cNvSpPr>
          <p:nvPr>
            <p:ph type="title"/>
          </p:nvPr>
        </p:nvSpPr>
        <p:spPr>
          <a:xfrm>
            <a:off x="720000" y="607750"/>
            <a:ext cx="3852000" cy="108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8" name="Google Shape;78;p7"/>
          <p:cNvSpPr txBox="1">
            <a:spLocks noGrp="1"/>
          </p:cNvSpPr>
          <p:nvPr>
            <p:ph type="body" idx="1"/>
          </p:nvPr>
        </p:nvSpPr>
        <p:spPr>
          <a:xfrm>
            <a:off x="720000" y="2049475"/>
            <a:ext cx="3852000" cy="2204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Open Sans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79" name="Google Shape;79;p7"/>
          <p:cNvSpPr>
            <a:spLocks noGrp="1"/>
          </p:cNvSpPr>
          <p:nvPr>
            <p:ph type="pic" idx="2"/>
          </p:nvPr>
        </p:nvSpPr>
        <p:spPr>
          <a:xfrm flipH="1">
            <a:off x="4720575" y="694925"/>
            <a:ext cx="3772200" cy="3753900"/>
          </a:xfrm>
          <a:prstGeom prst="ellipse">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0"/>
        <p:cNvGrpSpPr/>
        <p:nvPr/>
      </p:nvGrpSpPr>
      <p:grpSpPr>
        <a:xfrm>
          <a:off x="0" y="0"/>
          <a:ext cx="0" cy="0"/>
          <a:chOff x="0" y="0"/>
          <a:chExt cx="0" cy="0"/>
        </a:xfrm>
      </p:grpSpPr>
      <p:sp>
        <p:nvSpPr>
          <p:cNvPr id="81" name="Google Shape;81;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82" name="Google Shape;82;p8"/>
          <p:cNvGrpSpPr/>
          <p:nvPr/>
        </p:nvGrpSpPr>
        <p:grpSpPr>
          <a:xfrm>
            <a:off x="-543852" y="-189596"/>
            <a:ext cx="1449163" cy="1449180"/>
            <a:chOff x="4819589" y="3574675"/>
            <a:chExt cx="872990" cy="873000"/>
          </a:xfrm>
        </p:grpSpPr>
        <p:pic>
          <p:nvPicPr>
            <p:cNvPr id="83" name="Google Shape;83;p8"/>
            <p:cNvPicPr preferRelativeResize="0"/>
            <p:nvPr/>
          </p:nvPicPr>
          <p:blipFill>
            <a:blip r:embed="rId2"/>
            <a:stretch>
              <a:fillRect/>
            </a:stretch>
          </p:blipFill>
          <p:spPr>
            <a:xfrm>
              <a:off x="4819589" y="3574675"/>
              <a:ext cx="872990" cy="873000"/>
            </a:xfrm>
            <a:prstGeom prst="rect">
              <a:avLst/>
            </a:prstGeom>
            <a:noFill/>
            <a:ln>
              <a:noFill/>
            </a:ln>
          </p:spPr>
        </p:pic>
        <p:sp>
          <p:nvSpPr>
            <p:cNvPr id="84" name="Google Shape;84;p8"/>
            <p:cNvSpPr/>
            <p:nvPr/>
          </p:nvSpPr>
          <p:spPr>
            <a:xfrm>
              <a:off x="4845500" y="3600525"/>
              <a:ext cx="821400" cy="821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pic>
        <p:nvPicPr>
          <p:cNvPr id="85" name="Google Shape;85;p8"/>
          <p:cNvPicPr preferRelativeResize="0"/>
          <p:nvPr/>
        </p:nvPicPr>
        <p:blipFill>
          <a:blip r:embed="rId3"/>
          <a:stretch>
            <a:fillRect/>
          </a:stretch>
        </p:blipFill>
        <p:spPr>
          <a:xfrm>
            <a:off x="-398625" y="825600"/>
            <a:ext cx="1580200" cy="1580200"/>
          </a:xfrm>
          <a:prstGeom prst="rect">
            <a:avLst/>
          </a:prstGeom>
          <a:noFill/>
          <a:ln>
            <a:noFill/>
          </a:ln>
        </p:spPr>
      </p:pic>
      <p:pic>
        <p:nvPicPr>
          <p:cNvPr id="86" name="Google Shape;86;p8"/>
          <p:cNvPicPr preferRelativeResize="0"/>
          <p:nvPr/>
        </p:nvPicPr>
        <p:blipFill>
          <a:blip r:embed="rId4"/>
          <a:stretch>
            <a:fillRect/>
          </a:stretch>
        </p:blipFill>
        <p:spPr>
          <a:xfrm>
            <a:off x="8560300" y="3989300"/>
            <a:ext cx="980925" cy="9809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7"/>
        <p:cNvGrpSpPr/>
        <p:nvPr/>
      </p:nvGrpSpPr>
      <p:grpSpPr>
        <a:xfrm>
          <a:off x="0" y="0"/>
          <a:ext cx="0" cy="0"/>
          <a:chOff x="0" y="0"/>
          <a:chExt cx="0" cy="0"/>
        </a:xfrm>
      </p:grpSpPr>
      <p:sp>
        <p:nvSpPr>
          <p:cNvPr id="88" name="Google Shape;88;p9"/>
          <p:cNvSpPr txBox="1">
            <a:spLocks noGrp="1"/>
          </p:cNvSpPr>
          <p:nvPr>
            <p:ph type="title"/>
          </p:nvPr>
        </p:nvSpPr>
        <p:spPr>
          <a:xfrm>
            <a:off x="2241425" y="1293100"/>
            <a:ext cx="46611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 name="Google Shape;89;p9"/>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90" name="Google Shape;90;p9"/>
          <p:cNvGrpSpPr/>
          <p:nvPr/>
        </p:nvGrpSpPr>
        <p:grpSpPr>
          <a:xfrm>
            <a:off x="-651212" y="-201934"/>
            <a:ext cx="10917193" cy="6170509"/>
            <a:chOff x="-651212" y="-201934"/>
            <a:chExt cx="10917193" cy="6170509"/>
          </a:xfrm>
        </p:grpSpPr>
        <p:pic>
          <p:nvPicPr>
            <p:cNvPr id="91" name="Google Shape;91;p9"/>
            <p:cNvPicPr preferRelativeResize="0"/>
            <p:nvPr/>
          </p:nvPicPr>
          <p:blipFill rotWithShape="1">
            <a:blip r:embed="rId2"/>
            <a:srcRect l="3401" t="3401" r="3410" b="3410"/>
            <a:stretch>
              <a:fillRect/>
            </a:stretch>
          </p:blipFill>
          <p:spPr>
            <a:xfrm>
              <a:off x="170874" y="3916575"/>
              <a:ext cx="2052000" cy="2052000"/>
            </a:xfrm>
            <a:prstGeom prst="ellipse">
              <a:avLst/>
            </a:prstGeom>
            <a:noFill/>
            <a:ln>
              <a:noFill/>
            </a:ln>
          </p:spPr>
        </p:pic>
        <p:pic>
          <p:nvPicPr>
            <p:cNvPr id="92" name="Google Shape;92;p9"/>
            <p:cNvPicPr preferRelativeResize="0"/>
            <p:nvPr/>
          </p:nvPicPr>
          <p:blipFill>
            <a:blip r:embed="rId3"/>
            <a:stretch>
              <a:fillRect/>
            </a:stretch>
          </p:blipFill>
          <p:spPr>
            <a:xfrm>
              <a:off x="-651212" y="2758600"/>
              <a:ext cx="1945575" cy="1945600"/>
            </a:xfrm>
            <a:prstGeom prst="rect">
              <a:avLst/>
            </a:prstGeom>
            <a:noFill/>
            <a:ln>
              <a:noFill/>
            </a:ln>
          </p:spPr>
        </p:pic>
        <p:pic>
          <p:nvPicPr>
            <p:cNvPr id="93" name="Google Shape;93;p9"/>
            <p:cNvPicPr preferRelativeResize="0"/>
            <p:nvPr/>
          </p:nvPicPr>
          <p:blipFill>
            <a:blip r:embed="rId4"/>
            <a:stretch>
              <a:fillRect/>
            </a:stretch>
          </p:blipFill>
          <p:spPr>
            <a:xfrm>
              <a:off x="8104831" y="-201934"/>
              <a:ext cx="2161150" cy="2161150"/>
            </a:xfrm>
            <a:prstGeom prst="rect">
              <a:avLst/>
            </a:prstGeom>
            <a:noFill/>
            <a:ln>
              <a:noFill/>
            </a:ln>
          </p:spPr>
        </p:pic>
      </p:grpSp>
      <p:grpSp>
        <p:nvGrpSpPr>
          <p:cNvPr id="94" name="Google Shape;94;p9"/>
          <p:cNvGrpSpPr/>
          <p:nvPr/>
        </p:nvGrpSpPr>
        <p:grpSpPr>
          <a:xfrm>
            <a:off x="945073" y="3227667"/>
            <a:ext cx="1449163" cy="1449180"/>
            <a:chOff x="4819589" y="3574675"/>
            <a:chExt cx="872990" cy="873000"/>
          </a:xfrm>
        </p:grpSpPr>
        <p:pic>
          <p:nvPicPr>
            <p:cNvPr id="95" name="Google Shape;95;p9"/>
            <p:cNvPicPr preferRelativeResize="0"/>
            <p:nvPr/>
          </p:nvPicPr>
          <p:blipFill>
            <a:blip r:embed="rId4"/>
            <a:stretch>
              <a:fillRect/>
            </a:stretch>
          </p:blipFill>
          <p:spPr>
            <a:xfrm>
              <a:off x="4819589" y="3574675"/>
              <a:ext cx="872990" cy="873000"/>
            </a:xfrm>
            <a:prstGeom prst="rect">
              <a:avLst/>
            </a:prstGeom>
            <a:noFill/>
            <a:ln>
              <a:noFill/>
            </a:ln>
          </p:spPr>
        </p:pic>
        <p:sp>
          <p:nvSpPr>
            <p:cNvPr id="96" name="Google Shape;96;p9"/>
            <p:cNvSpPr/>
            <p:nvPr/>
          </p:nvSpPr>
          <p:spPr>
            <a:xfrm>
              <a:off x="4845500" y="3600525"/>
              <a:ext cx="821400" cy="821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7"/>
        <p:cNvGrpSpPr/>
        <p:nvPr/>
      </p:nvGrpSpPr>
      <p:grpSpPr>
        <a:xfrm>
          <a:off x="0" y="0"/>
          <a:ext cx="0" cy="0"/>
          <a:chOff x="0" y="0"/>
          <a:chExt cx="0" cy="0"/>
        </a:xfrm>
      </p:grpSpPr>
      <p:sp>
        <p:nvSpPr>
          <p:cNvPr id="98" name="Google Shape;98;p10"/>
          <p:cNvSpPr>
            <a:spLocks noGrp="1"/>
          </p:cNvSpPr>
          <p:nvPr>
            <p:ph type="pic" idx="2"/>
          </p:nvPr>
        </p:nvSpPr>
        <p:spPr>
          <a:xfrm>
            <a:off x="0" y="0"/>
            <a:ext cx="9144000" cy="5143500"/>
          </a:xfrm>
          <a:prstGeom prst="rect">
            <a:avLst/>
          </a:prstGeom>
          <a:noFill/>
          <a:ln>
            <a:noFill/>
          </a:ln>
        </p:spPr>
      </p:sp>
      <p:sp>
        <p:nvSpPr>
          <p:cNvPr id="99" name="Google Shape;99;p10"/>
          <p:cNvSpPr txBox="1">
            <a:spLocks noGrp="1"/>
          </p:cNvSpPr>
          <p:nvPr>
            <p:ph type="title"/>
          </p:nvPr>
        </p:nvSpPr>
        <p:spPr>
          <a:xfrm>
            <a:off x="720000" y="4149450"/>
            <a:ext cx="7704000" cy="4590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ichroma"/>
              <a:buNone/>
              <a:defRPr sz="3000">
                <a:solidFill>
                  <a:schemeClr val="dk1"/>
                </a:solidFill>
                <a:latin typeface="Michroma"/>
                <a:ea typeface="Michroma"/>
                <a:cs typeface="Michroma"/>
                <a:sym typeface="Michroma"/>
              </a:defRPr>
            </a:lvl1pPr>
            <a:lvl2pPr lvl="1" rtl="0">
              <a:spcBef>
                <a:spcPts val="0"/>
              </a:spcBef>
              <a:spcAft>
                <a:spcPts val="0"/>
              </a:spcAft>
              <a:buClr>
                <a:schemeClr val="dk1"/>
              </a:buClr>
              <a:buSzPts val="3000"/>
              <a:buFont typeface="Michroma"/>
              <a:buNone/>
              <a:defRPr sz="3000" b="1">
                <a:solidFill>
                  <a:schemeClr val="dk1"/>
                </a:solidFill>
                <a:latin typeface="Michroma"/>
                <a:ea typeface="Michroma"/>
                <a:cs typeface="Michroma"/>
                <a:sym typeface="Michroma"/>
              </a:defRPr>
            </a:lvl2pPr>
            <a:lvl3pPr lvl="2" rtl="0">
              <a:spcBef>
                <a:spcPts val="0"/>
              </a:spcBef>
              <a:spcAft>
                <a:spcPts val="0"/>
              </a:spcAft>
              <a:buClr>
                <a:schemeClr val="dk1"/>
              </a:buClr>
              <a:buSzPts val="3000"/>
              <a:buFont typeface="Michroma"/>
              <a:buNone/>
              <a:defRPr sz="3000" b="1">
                <a:solidFill>
                  <a:schemeClr val="dk1"/>
                </a:solidFill>
                <a:latin typeface="Michroma"/>
                <a:ea typeface="Michroma"/>
                <a:cs typeface="Michroma"/>
                <a:sym typeface="Michroma"/>
              </a:defRPr>
            </a:lvl3pPr>
            <a:lvl4pPr lvl="3" rtl="0">
              <a:spcBef>
                <a:spcPts val="0"/>
              </a:spcBef>
              <a:spcAft>
                <a:spcPts val="0"/>
              </a:spcAft>
              <a:buClr>
                <a:schemeClr val="dk1"/>
              </a:buClr>
              <a:buSzPts val="3000"/>
              <a:buFont typeface="Michroma"/>
              <a:buNone/>
              <a:defRPr sz="3000" b="1">
                <a:solidFill>
                  <a:schemeClr val="dk1"/>
                </a:solidFill>
                <a:latin typeface="Michroma"/>
                <a:ea typeface="Michroma"/>
                <a:cs typeface="Michroma"/>
                <a:sym typeface="Michroma"/>
              </a:defRPr>
            </a:lvl4pPr>
            <a:lvl5pPr lvl="4" rtl="0">
              <a:spcBef>
                <a:spcPts val="0"/>
              </a:spcBef>
              <a:spcAft>
                <a:spcPts val="0"/>
              </a:spcAft>
              <a:buClr>
                <a:schemeClr val="dk1"/>
              </a:buClr>
              <a:buSzPts val="3000"/>
              <a:buFont typeface="Michroma"/>
              <a:buNone/>
              <a:defRPr sz="3000" b="1">
                <a:solidFill>
                  <a:schemeClr val="dk1"/>
                </a:solidFill>
                <a:latin typeface="Michroma"/>
                <a:ea typeface="Michroma"/>
                <a:cs typeface="Michroma"/>
                <a:sym typeface="Michroma"/>
              </a:defRPr>
            </a:lvl5pPr>
            <a:lvl6pPr lvl="5" rtl="0">
              <a:spcBef>
                <a:spcPts val="0"/>
              </a:spcBef>
              <a:spcAft>
                <a:spcPts val="0"/>
              </a:spcAft>
              <a:buClr>
                <a:schemeClr val="dk1"/>
              </a:buClr>
              <a:buSzPts val="3000"/>
              <a:buFont typeface="Michroma"/>
              <a:buNone/>
              <a:defRPr sz="3000" b="1">
                <a:solidFill>
                  <a:schemeClr val="dk1"/>
                </a:solidFill>
                <a:latin typeface="Michroma"/>
                <a:ea typeface="Michroma"/>
                <a:cs typeface="Michroma"/>
                <a:sym typeface="Michroma"/>
              </a:defRPr>
            </a:lvl6pPr>
            <a:lvl7pPr lvl="6" rtl="0">
              <a:spcBef>
                <a:spcPts val="0"/>
              </a:spcBef>
              <a:spcAft>
                <a:spcPts val="0"/>
              </a:spcAft>
              <a:buClr>
                <a:schemeClr val="dk1"/>
              </a:buClr>
              <a:buSzPts val="3000"/>
              <a:buFont typeface="Michroma"/>
              <a:buNone/>
              <a:defRPr sz="3000" b="1">
                <a:solidFill>
                  <a:schemeClr val="dk1"/>
                </a:solidFill>
                <a:latin typeface="Michroma"/>
                <a:ea typeface="Michroma"/>
                <a:cs typeface="Michroma"/>
                <a:sym typeface="Michroma"/>
              </a:defRPr>
            </a:lvl7pPr>
            <a:lvl8pPr lvl="7" rtl="0">
              <a:spcBef>
                <a:spcPts val="0"/>
              </a:spcBef>
              <a:spcAft>
                <a:spcPts val="0"/>
              </a:spcAft>
              <a:buClr>
                <a:schemeClr val="dk1"/>
              </a:buClr>
              <a:buSzPts val="3000"/>
              <a:buFont typeface="Michroma"/>
              <a:buNone/>
              <a:defRPr sz="3000" b="1">
                <a:solidFill>
                  <a:schemeClr val="dk1"/>
                </a:solidFill>
                <a:latin typeface="Michroma"/>
                <a:ea typeface="Michroma"/>
                <a:cs typeface="Michroma"/>
                <a:sym typeface="Michroma"/>
              </a:defRPr>
            </a:lvl8pPr>
            <a:lvl9pPr lvl="8" rtl="0">
              <a:spcBef>
                <a:spcPts val="0"/>
              </a:spcBef>
              <a:spcAft>
                <a:spcPts val="0"/>
              </a:spcAft>
              <a:buClr>
                <a:schemeClr val="dk1"/>
              </a:buClr>
              <a:buSzPts val="3000"/>
              <a:buFont typeface="Michroma"/>
              <a:buNone/>
              <a:defRPr sz="3000" b="1">
                <a:solidFill>
                  <a:schemeClr val="dk1"/>
                </a:solidFill>
                <a:latin typeface="Michroma"/>
                <a:ea typeface="Michroma"/>
                <a:cs typeface="Michroma"/>
                <a:sym typeface="Michroma"/>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1pPr>
            <a:lvl2pPr marL="914400" lvl="1"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2pPr>
            <a:lvl3pPr marL="1371600" lvl="2"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3pPr>
            <a:lvl4pPr marL="1828800" lvl="3"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4pPr>
            <a:lvl5pPr marL="2286000" lvl="4"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5pPr>
            <a:lvl6pPr marL="2743200" lvl="5"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6pPr>
            <a:lvl7pPr marL="3200400" lvl="6"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7pPr>
            <a:lvl8pPr marL="3657600" lvl="7"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8pPr>
            <a:lvl9pPr marL="4114800" lvl="8"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9" r:id="rId10"/>
    <p:sldLayoutId id="2147483660" r:id="rId11"/>
    <p:sldLayoutId id="2147483661" r:id="rId12"/>
    <p:sldLayoutId id="2147483665" r:id="rId13"/>
    <p:sldLayoutId id="2147483666" r:id="rId14"/>
    <p:sldLayoutId id="2147483670" r:id="rId15"/>
    <p:sldLayoutId id="2147483671"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20.gif"/></Relationships>
</file>

<file path=ppt/slides/_rels/slide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20.gif"/></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2.xml"/><Relationship Id="rId1" Type="http://schemas.openxmlformats.org/officeDocument/2006/relationships/slideLayout" Target="../slideLayouts/slideLayout14.xml"/><Relationship Id="rId4" Type="http://schemas.openxmlformats.org/officeDocument/2006/relationships/image" Target="../media/image21.gi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4.jpeg"/><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28"/>
          <p:cNvSpPr txBox="1">
            <a:spLocks noGrp="1"/>
          </p:cNvSpPr>
          <p:nvPr>
            <p:ph type="ctrTitle"/>
          </p:nvPr>
        </p:nvSpPr>
        <p:spPr>
          <a:xfrm>
            <a:off x="334010" y="863600"/>
            <a:ext cx="6242685" cy="213804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dirty="0">
                <a:latin typeface="Imprint MT Shadow" panose="04020605060303030202" pitchFamily="82" charset="0"/>
              </a:rPr>
              <a:t>E -  COMMERCE</a:t>
            </a:r>
          </a:p>
        </p:txBody>
      </p:sp>
      <p:grpSp>
        <p:nvGrpSpPr>
          <p:cNvPr id="351" name="Google Shape;351;p28"/>
          <p:cNvGrpSpPr/>
          <p:nvPr/>
        </p:nvGrpSpPr>
        <p:grpSpPr>
          <a:xfrm>
            <a:off x="5155193" y="1772475"/>
            <a:ext cx="3610757" cy="3814450"/>
            <a:chOff x="5155193" y="1772475"/>
            <a:chExt cx="3610757" cy="3814450"/>
          </a:xfrm>
        </p:grpSpPr>
        <p:pic>
          <p:nvPicPr>
            <p:cNvPr id="352" name="Google Shape;352;p28"/>
            <p:cNvPicPr preferRelativeResize="0"/>
            <p:nvPr/>
          </p:nvPicPr>
          <p:blipFill>
            <a:blip r:embed="rId3"/>
            <a:stretch>
              <a:fillRect/>
            </a:stretch>
          </p:blipFill>
          <p:spPr>
            <a:xfrm>
              <a:off x="6493225" y="4605975"/>
              <a:ext cx="980925" cy="980950"/>
            </a:xfrm>
            <a:prstGeom prst="rect">
              <a:avLst/>
            </a:prstGeom>
            <a:noFill/>
            <a:ln>
              <a:noFill/>
            </a:ln>
          </p:spPr>
        </p:pic>
        <p:pic>
          <p:nvPicPr>
            <p:cNvPr id="353" name="Google Shape;353;p28"/>
            <p:cNvPicPr preferRelativeResize="0"/>
            <p:nvPr/>
          </p:nvPicPr>
          <p:blipFill>
            <a:blip r:embed="rId4"/>
            <a:stretch>
              <a:fillRect/>
            </a:stretch>
          </p:blipFill>
          <p:spPr>
            <a:xfrm>
              <a:off x="6286825" y="1772475"/>
              <a:ext cx="2479125" cy="2479175"/>
            </a:xfrm>
            <a:prstGeom prst="rect">
              <a:avLst/>
            </a:prstGeom>
            <a:noFill/>
            <a:ln>
              <a:noFill/>
            </a:ln>
          </p:spPr>
        </p:pic>
        <p:grpSp>
          <p:nvGrpSpPr>
            <p:cNvPr id="354" name="Google Shape;354;p28"/>
            <p:cNvGrpSpPr/>
            <p:nvPr/>
          </p:nvGrpSpPr>
          <p:grpSpPr>
            <a:xfrm>
              <a:off x="5155193" y="3291596"/>
              <a:ext cx="1959426" cy="1959448"/>
              <a:chOff x="4109629" y="2630250"/>
              <a:chExt cx="872990" cy="873000"/>
            </a:xfrm>
          </p:grpSpPr>
          <p:pic>
            <p:nvPicPr>
              <p:cNvPr id="355" name="Google Shape;355;p28"/>
              <p:cNvPicPr preferRelativeResize="0"/>
              <p:nvPr/>
            </p:nvPicPr>
            <p:blipFill>
              <a:blip r:embed="rId4"/>
              <a:stretch>
                <a:fillRect/>
              </a:stretch>
            </p:blipFill>
            <p:spPr>
              <a:xfrm>
                <a:off x="4109629" y="2630250"/>
                <a:ext cx="872990" cy="873000"/>
              </a:xfrm>
              <a:prstGeom prst="rect">
                <a:avLst/>
              </a:prstGeom>
              <a:noFill/>
              <a:ln>
                <a:noFill/>
              </a:ln>
            </p:spPr>
          </p:pic>
          <p:sp>
            <p:nvSpPr>
              <p:cNvPr id="356" name="Google Shape;356;p28"/>
              <p:cNvSpPr/>
              <p:nvPr/>
            </p:nvSpPr>
            <p:spPr>
              <a:xfrm>
                <a:off x="4130460" y="2651081"/>
                <a:ext cx="831600" cy="8316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grpSp>
      <p:cxnSp>
        <p:nvCxnSpPr>
          <p:cNvPr id="357" name="Google Shape;357;p28"/>
          <p:cNvCxnSpPr/>
          <p:nvPr/>
        </p:nvCxnSpPr>
        <p:spPr>
          <a:xfrm>
            <a:off x="-185" y="3076055"/>
            <a:ext cx="3403200" cy="0"/>
          </a:xfrm>
          <a:prstGeom prst="straightConnector1">
            <a:avLst/>
          </a:prstGeom>
          <a:noFill/>
          <a:ln w="9525" cap="flat" cmpd="sng">
            <a:solidFill>
              <a:schemeClr val="dk2"/>
            </a:solidFill>
            <a:prstDash val="solid"/>
            <a:round/>
            <a:headEnd type="none" w="med" len="med"/>
            <a:tailEnd type="oval" w="med" len="med"/>
          </a:ln>
        </p:spPr>
      </p:cxnSp>
      <p:sp>
        <p:nvSpPr>
          <p:cNvPr id="2" name="Text Box 1"/>
          <p:cNvSpPr txBox="1"/>
          <p:nvPr/>
        </p:nvSpPr>
        <p:spPr>
          <a:xfrm>
            <a:off x="395605" y="3150235"/>
            <a:ext cx="1334135" cy="306705"/>
          </a:xfrm>
          <a:prstGeom prst="rect">
            <a:avLst/>
          </a:prstGeom>
          <a:noFill/>
        </p:spPr>
        <p:txBody>
          <a:bodyPr wrap="square" rtlCol="0">
            <a:spAutoFit/>
          </a:bodyPr>
          <a:lstStyle/>
          <a:p>
            <a:r>
              <a:rPr lang="en-US" noProof="1">
                <a:solidFill>
                  <a:schemeClr val="tx1"/>
                </a:solidFill>
              </a:rPr>
              <a:t>Kelompok 4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089C5FE2-73EC-DA71-5EE4-221D1AA1D88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919DD2A2-5DF5-6A5D-6774-34235FD7587A}"/>
              </a:ext>
            </a:extLst>
          </p:cNvPr>
          <p:cNvPicPr>
            <a:picLocks noChangeAspect="1"/>
          </p:cNvPicPr>
          <p:nvPr/>
        </p:nvPicPr>
        <p:blipFill>
          <a:blip r:embed="rId3"/>
          <a:stretch>
            <a:fillRect/>
          </a:stretch>
        </p:blipFill>
        <p:spPr>
          <a:xfrm>
            <a:off x="1615754" y="628378"/>
            <a:ext cx="5912492" cy="3584393"/>
          </a:xfrm>
          <a:prstGeom prst="rect">
            <a:avLst/>
          </a:prstGeom>
        </p:spPr>
      </p:pic>
    </p:spTree>
    <p:extLst>
      <p:ext uri="{BB962C8B-B14F-4D97-AF65-F5344CB8AC3E}">
        <p14:creationId xmlns:p14="http://schemas.microsoft.com/office/powerpoint/2010/main" val="1287490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476"/>
        <p:cNvGrpSpPr/>
        <p:nvPr/>
      </p:nvGrpSpPr>
      <p:grpSpPr>
        <a:xfrm>
          <a:off x="0" y="0"/>
          <a:ext cx="0" cy="0"/>
          <a:chOff x="0" y="0"/>
          <a:chExt cx="0" cy="0"/>
        </a:xfrm>
      </p:grpSpPr>
      <p:sp useBgFill="1">
        <p:nvSpPr>
          <p:cNvPr id="19" name="Kotak Teks 3">
            <a:extLst>
              <a:ext uri="{FF2B5EF4-FFF2-40B4-BE49-F238E27FC236}">
                <a16:creationId xmlns:a16="http://schemas.microsoft.com/office/drawing/2014/main" id="{0B1B3A0A-CBBE-5ABF-E1C4-670CFA3164F0}"/>
              </a:ext>
            </a:extLst>
          </p:cNvPr>
          <p:cNvSpPr txBox="1"/>
          <p:nvPr/>
        </p:nvSpPr>
        <p:spPr>
          <a:xfrm>
            <a:off x="643468" y="46160"/>
            <a:ext cx="6552555" cy="584775"/>
          </a:xfrm>
          <a:prstGeom prst="rect">
            <a:avLst/>
          </a:prstGeom>
        </p:spPr>
        <p:txBody>
          <a:bodyPr wrap="square" rtlCol="0">
            <a:spAutoFit/>
          </a:bodyPr>
          <a:lstStyle/>
          <a:p>
            <a:r>
              <a:rPr lang="en-US" sz="3200" noProof="1">
                <a:solidFill>
                  <a:schemeClr val="bg1"/>
                </a:solidFill>
                <a:latin typeface="Imprint MT Shadow" panose="04020605060303030202" pitchFamily="82" charset="0"/>
              </a:rPr>
              <a:t>Batasan </a:t>
            </a:r>
            <a:r>
              <a:rPr lang="id-ID" sz="3200" noProof="1">
                <a:solidFill>
                  <a:schemeClr val="bg1"/>
                </a:solidFill>
                <a:latin typeface="Imprint MT Shadow" panose="04020605060303030202" pitchFamily="82" charset="0"/>
              </a:rPr>
              <a:t>M</a:t>
            </a:r>
            <a:r>
              <a:rPr lang="en-US" sz="3200" noProof="1">
                <a:solidFill>
                  <a:schemeClr val="bg1"/>
                </a:solidFill>
                <a:latin typeface="Imprint MT Shadow" panose="04020605060303030202" pitchFamily="82" charset="0"/>
              </a:rPr>
              <a:t>asalah</a:t>
            </a:r>
            <a:endParaRPr lang="id-ID" sz="3200" dirty="0">
              <a:solidFill>
                <a:schemeClr val="bg1"/>
              </a:solidFill>
              <a:latin typeface="Imprint MT Shadow" panose="04020605060303030202" pitchFamily="82" charset="0"/>
            </a:endParaRPr>
          </a:p>
        </p:txBody>
      </p:sp>
      <p:sp>
        <p:nvSpPr>
          <p:cNvPr id="20" name="Kotak Teks 4">
            <a:extLst>
              <a:ext uri="{FF2B5EF4-FFF2-40B4-BE49-F238E27FC236}">
                <a16:creationId xmlns:a16="http://schemas.microsoft.com/office/drawing/2014/main" id="{4A575B30-8FA9-FC08-F99F-FBA923CE1FCC}"/>
              </a:ext>
            </a:extLst>
          </p:cNvPr>
          <p:cNvSpPr txBox="1"/>
          <p:nvPr/>
        </p:nvSpPr>
        <p:spPr>
          <a:xfrm>
            <a:off x="1032379" y="569337"/>
            <a:ext cx="7806664" cy="4515660"/>
          </a:xfrm>
          <a:prstGeom prst="rect">
            <a:avLst/>
          </a:prstGeom>
          <a:blipFill>
            <a:blip r:embed="rId3"/>
            <a:tile tx="0" ty="0" sx="100000" sy="100000" flip="none" algn="tl"/>
          </a:blipFill>
        </p:spPr>
        <p:txBody>
          <a:bodyPr wrap="square" rtlCol="0">
            <a:spAutoFit/>
          </a:bodyPr>
          <a:lstStyle/>
          <a:p>
            <a:pPr algn="just">
              <a:buClr>
                <a:schemeClr val="tx1"/>
              </a:buClr>
            </a:pPr>
            <a:r>
              <a:rPr lang="en-US" sz="2400" noProof="1">
                <a:solidFill>
                  <a:schemeClr val="bg1"/>
                </a:solidFill>
                <a:latin typeface="Times New Roman" panose="02020603050405020304" pitchFamily="18" charset="0"/>
                <a:cs typeface="Times New Roman" panose="02020603050405020304" pitchFamily="18" charset="0"/>
              </a:rPr>
              <a:t>1. Fungsi Pengguna dan Admin Terpisah:</a:t>
            </a:r>
          </a:p>
          <a:p>
            <a:pPr marL="457200" lvl="1" algn="just">
              <a:lnSpc>
                <a:spcPct val="107000"/>
              </a:lnSpc>
              <a:spcAft>
                <a:spcPts val="800"/>
              </a:spcAft>
              <a:buClr>
                <a:schemeClr val="tx1"/>
              </a:buClr>
              <a:buSzPts val="1000"/>
              <a:tabLst>
                <a:tab pos="914400" algn="l"/>
              </a:tabLst>
            </a:pPr>
            <a:endParaRPr lang="en-US" noProof="1">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marL="457200" lvl="1" algn="just">
              <a:lnSpc>
                <a:spcPct val="107000"/>
              </a:lnSpc>
              <a:spcAft>
                <a:spcPts val="800"/>
              </a:spcAft>
              <a:buClr>
                <a:schemeClr val="tx1"/>
              </a:buClr>
              <a:buSzPts val="1000"/>
              <a:tabLst>
                <a:tab pos="914400" algn="l"/>
              </a:tabLst>
            </a:pPr>
            <a:r>
              <a:rPr lang="en-US" kern="100" noProof="1">
                <a:solidFill>
                  <a:schemeClr val="tx1">
                    <a:lumMod val="10000"/>
                  </a:schemeClr>
                </a:solidFill>
                <a:latin typeface="Times New Roman" panose="02020603050405020304" pitchFamily="18" charset="0"/>
                <a:ea typeface="Calibri" panose="020F0502020204030204" pitchFamily="34" charset="0"/>
                <a:cs typeface="Times New Roman" panose="02020603050405020304" pitchFamily="18" charset="0"/>
              </a:rPr>
              <a:t>Program </a:t>
            </a:r>
            <a:r>
              <a:rPr lang="en-US" kern="100" noProof="1">
                <a:solidFill>
                  <a:schemeClr val="tx1">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 hanya memiliki dua jenis pengguna: </a:t>
            </a:r>
            <a:r>
              <a:rPr lang="en-US" b="1" kern="100" noProof="1">
                <a:solidFill>
                  <a:schemeClr val="tx1">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admin</a:t>
            </a:r>
            <a:r>
              <a:rPr lang="en-US" kern="100" noProof="1">
                <a:solidFill>
                  <a:schemeClr val="tx1">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 dan </a:t>
            </a:r>
            <a:r>
              <a:rPr lang="en-US" b="1" kern="100" noProof="1">
                <a:solidFill>
                  <a:schemeClr val="tx1">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user</a:t>
            </a:r>
            <a:r>
              <a:rPr lang="en-US" kern="100" noProof="1">
                <a:solidFill>
                  <a:schemeClr val="tx1">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a:t>
            </a:r>
          </a:p>
          <a:p>
            <a:pPr marL="457200" lvl="1" algn="just">
              <a:lnSpc>
                <a:spcPct val="107000"/>
              </a:lnSpc>
              <a:spcAft>
                <a:spcPts val="800"/>
              </a:spcAft>
              <a:buClr>
                <a:schemeClr val="tx1"/>
              </a:buClr>
              <a:buSzPts val="1000"/>
              <a:tabLst>
                <a:tab pos="914400" algn="l"/>
              </a:tabLst>
            </a:pPr>
            <a:r>
              <a:rPr lang="en-US" kern="100" noProof="1">
                <a:solidFill>
                  <a:schemeClr val="tx1">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Admin memiliki hak akses lebih tinggi, seperti menambah, menghapus, dan melihat daftar barang serta mengelola akun pengguna.</a:t>
            </a:r>
          </a:p>
          <a:p>
            <a:pPr marL="457200" lvl="1" algn="just">
              <a:lnSpc>
                <a:spcPct val="107000"/>
              </a:lnSpc>
              <a:spcAft>
                <a:spcPts val="800"/>
              </a:spcAft>
              <a:buClr>
                <a:schemeClr val="tx1"/>
              </a:buClr>
              <a:buSzPts val="1000"/>
              <a:tabLst>
                <a:tab pos="914400" algn="l"/>
              </a:tabLst>
            </a:pPr>
            <a:r>
              <a:rPr lang="en-US" kern="100" noProof="1">
                <a:solidFill>
                  <a:schemeClr val="tx1">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rPr>
              <a:t>Pengguna biasa hanya dapat melihat saldo, membeli barang, menjual barang, dan mengelola inventori pribadi (barang yang dimiliki).</a:t>
            </a:r>
            <a:endParaRPr lang="id-ID" kern="100" noProof="1">
              <a:solidFill>
                <a:schemeClr val="tx1">
                  <a:lumMod val="10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r>
              <a:rPr lang="en-US" sz="2400" noProof="1">
                <a:solidFill>
                  <a:schemeClr val="bg1"/>
                </a:solidFill>
                <a:latin typeface="Times New Roman" panose="02020603050405020304" pitchFamily="18" charset="0"/>
                <a:cs typeface="Times New Roman" panose="02020603050405020304" pitchFamily="18" charset="0"/>
              </a:rPr>
              <a:t> 2. Sistem Autentikasi:</a:t>
            </a:r>
          </a:p>
          <a:p>
            <a:pPr algn="just"/>
            <a:endParaRPr lang="en-US" noProof="1">
              <a:solidFill>
                <a:schemeClr val="bg1"/>
              </a:solidFill>
              <a:effectLst/>
              <a:latin typeface="Times New Roman" panose="02020603050405020304" pitchFamily="18" charset="0"/>
              <a:cs typeface="Times New Roman" panose="02020603050405020304" pitchFamily="18" charset="0"/>
            </a:endParaRPr>
          </a:p>
          <a:p>
            <a:pPr marL="457200" lvl="1" algn="just">
              <a:lnSpc>
                <a:spcPct val="107000"/>
              </a:lnSpc>
              <a:spcAft>
                <a:spcPts val="800"/>
              </a:spcAft>
              <a:buClr>
                <a:schemeClr val="tx1"/>
              </a:buClr>
              <a:buSzPts val="1000"/>
              <a:tabLst>
                <a:tab pos="914400" algn="l"/>
              </a:tabLst>
            </a:pPr>
            <a:r>
              <a:rPr lang="en-US" kern="100" noProof="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Sistem login menggunakan username dan password, dan saat ini hanya mendukung login untuk akun pengguna dan admin yang telah terdaftar.</a:t>
            </a:r>
          </a:p>
          <a:p>
            <a:pPr marL="457200" lvl="1" algn="just">
              <a:lnSpc>
                <a:spcPct val="107000"/>
              </a:lnSpc>
              <a:spcAft>
                <a:spcPts val="800"/>
              </a:spcAft>
              <a:buClr>
                <a:schemeClr val="tx1"/>
              </a:buClr>
              <a:buSzPts val="1000"/>
              <a:tabLst>
                <a:tab pos="914400" algn="l"/>
              </a:tabLst>
            </a:pPr>
            <a:r>
              <a:rPr lang="en-US" kern="100" noProof="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Tidak ada pengamanan tambahan seperti enkripsi password, sehingga login hanya bergantung pada kecocokan username dan password dalam sistem (masih berupa plaintext).</a:t>
            </a:r>
          </a:p>
          <a:p>
            <a:pPr marL="457200" lvl="1" algn="just">
              <a:lnSpc>
                <a:spcPct val="107000"/>
              </a:lnSpc>
              <a:spcAft>
                <a:spcPts val="800"/>
              </a:spcAft>
              <a:buClr>
                <a:schemeClr val="tx1"/>
              </a:buClr>
              <a:buSzPts val="1000"/>
              <a:tabLst>
                <a:tab pos="914400" algn="l"/>
              </a:tabLst>
            </a:pPr>
            <a:r>
              <a:rPr lang="en-US" kern="100" noProof="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Hanya satu akun admin yang bisa mengakses fitur-fitur manajerial.</a:t>
            </a:r>
            <a:endParaRPr lang="id-ID" kern="100" noProof="1">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id-ID" dirty="0"/>
          </a:p>
        </p:txBody>
      </p:sp>
      <p:pic>
        <p:nvPicPr>
          <p:cNvPr id="21" name="Picture 20">
            <a:extLst>
              <a:ext uri="{FF2B5EF4-FFF2-40B4-BE49-F238E27FC236}">
                <a16:creationId xmlns:a16="http://schemas.microsoft.com/office/drawing/2014/main" id="{C107B289-EC7C-0BBC-506A-9E8E540DC373}"/>
              </a:ext>
            </a:extLst>
          </p:cNvPr>
          <p:cNvPicPr>
            <a:picLocks noChangeAspect="1"/>
          </p:cNvPicPr>
          <p:nvPr/>
        </p:nvPicPr>
        <p:blipFill>
          <a:blip r:embed="rId4"/>
          <a:stretch>
            <a:fillRect/>
          </a:stretch>
        </p:blipFill>
        <p:spPr>
          <a:xfrm>
            <a:off x="-118532" y="1388306"/>
            <a:ext cx="1524000" cy="283790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Shape 476">
          <a:extLst>
            <a:ext uri="{FF2B5EF4-FFF2-40B4-BE49-F238E27FC236}">
              <a16:creationId xmlns:a16="http://schemas.microsoft.com/office/drawing/2014/main" id="{50005CDC-B7DF-9295-3FF7-4BDE0F2FE98E}"/>
            </a:ext>
          </a:extLst>
        </p:cNvPr>
        <p:cNvGrpSpPr/>
        <p:nvPr/>
      </p:nvGrpSpPr>
      <p:grpSpPr>
        <a:xfrm>
          <a:off x="0" y="0"/>
          <a:ext cx="0" cy="0"/>
          <a:chOff x="0" y="0"/>
          <a:chExt cx="0" cy="0"/>
        </a:xfrm>
      </p:grpSpPr>
      <p:sp useBgFill="1">
        <p:nvSpPr>
          <p:cNvPr id="19" name="Kotak Teks 3">
            <a:extLst>
              <a:ext uri="{FF2B5EF4-FFF2-40B4-BE49-F238E27FC236}">
                <a16:creationId xmlns:a16="http://schemas.microsoft.com/office/drawing/2014/main" id="{CBD50962-AE8B-34DE-2941-17AA3D4EDE24}"/>
              </a:ext>
            </a:extLst>
          </p:cNvPr>
          <p:cNvSpPr txBox="1"/>
          <p:nvPr/>
        </p:nvSpPr>
        <p:spPr>
          <a:xfrm>
            <a:off x="643468" y="46160"/>
            <a:ext cx="6552555" cy="584775"/>
          </a:xfrm>
          <a:prstGeom prst="rect">
            <a:avLst/>
          </a:prstGeom>
        </p:spPr>
        <p:txBody>
          <a:bodyPr wrap="square" rtlCol="0">
            <a:spAutoFit/>
          </a:bodyPr>
          <a:lstStyle/>
          <a:p>
            <a:r>
              <a:rPr lang="en-US" sz="3200" noProof="1">
                <a:solidFill>
                  <a:schemeClr val="bg1"/>
                </a:solidFill>
                <a:latin typeface="Imprint MT Shadow" panose="04020605060303030202" pitchFamily="82" charset="0"/>
              </a:rPr>
              <a:t>Batasan </a:t>
            </a:r>
            <a:r>
              <a:rPr lang="id-ID" sz="3200" noProof="1">
                <a:solidFill>
                  <a:schemeClr val="bg1"/>
                </a:solidFill>
                <a:latin typeface="Imprint MT Shadow" panose="04020605060303030202" pitchFamily="82" charset="0"/>
              </a:rPr>
              <a:t>M</a:t>
            </a:r>
            <a:r>
              <a:rPr lang="en-US" sz="3200" noProof="1">
                <a:solidFill>
                  <a:schemeClr val="bg1"/>
                </a:solidFill>
                <a:latin typeface="Imprint MT Shadow" panose="04020605060303030202" pitchFamily="82" charset="0"/>
              </a:rPr>
              <a:t>asalah</a:t>
            </a:r>
            <a:endParaRPr lang="id-ID" sz="3200" dirty="0">
              <a:solidFill>
                <a:schemeClr val="bg1"/>
              </a:solidFill>
              <a:latin typeface="Imprint MT Shadow" panose="04020605060303030202" pitchFamily="82" charset="0"/>
            </a:endParaRPr>
          </a:p>
        </p:txBody>
      </p:sp>
      <p:sp>
        <p:nvSpPr>
          <p:cNvPr id="20" name="Kotak Teks 4">
            <a:extLst>
              <a:ext uri="{FF2B5EF4-FFF2-40B4-BE49-F238E27FC236}">
                <a16:creationId xmlns:a16="http://schemas.microsoft.com/office/drawing/2014/main" id="{97812905-2878-3EE4-F471-B69007D7E2DD}"/>
              </a:ext>
            </a:extLst>
          </p:cNvPr>
          <p:cNvSpPr txBox="1"/>
          <p:nvPr/>
        </p:nvSpPr>
        <p:spPr>
          <a:xfrm>
            <a:off x="1320801" y="630935"/>
            <a:ext cx="7509932" cy="5109091"/>
          </a:xfrm>
          <a:prstGeom prst="rect">
            <a:avLst/>
          </a:prstGeom>
          <a:blipFill>
            <a:blip r:embed="rId3"/>
            <a:tile tx="0" ty="0" sx="100000" sy="100000" flip="none" algn="tl"/>
          </a:blipFill>
        </p:spPr>
        <p:txBody>
          <a:bodyPr wrap="square" rtlCol="0">
            <a:spAutoFit/>
          </a:bodyPr>
          <a:lstStyle/>
          <a:p>
            <a:r>
              <a:rPr lang="en-US" sz="2400" noProof="1">
                <a:latin typeface="Times New Roman" panose="02020603050405020304" pitchFamily="18" charset="0"/>
                <a:cs typeface="Times New Roman" panose="02020603050405020304" pitchFamily="18" charset="0"/>
              </a:rPr>
              <a:t>3. Sistem Transaksi</a:t>
            </a:r>
          </a:p>
          <a:p>
            <a:r>
              <a:rPr lang="en-US" noProof="1">
                <a:latin typeface="Times New Roman" panose="02020603050405020304" pitchFamily="18" charset="0"/>
                <a:cs typeface="Times New Roman" panose="02020603050405020304" pitchFamily="18" charset="0"/>
              </a:rPr>
              <a:t>       Pembelian barang memerlukan pengecekan saldo. Jika saldo pengguna tidak cukup pembelian tidak dapat dilakukan.</a:t>
            </a:r>
          </a:p>
          <a:p>
            <a:r>
              <a:rPr lang="en-US" sz="2400" noProof="1">
                <a:latin typeface="Times New Roman" panose="02020603050405020304" pitchFamily="18" charset="0"/>
                <a:cs typeface="Times New Roman" panose="02020603050405020304" pitchFamily="18" charset="0"/>
              </a:rPr>
              <a:t>4.Management Inventory </a:t>
            </a:r>
          </a:p>
          <a:p>
            <a:r>
              <a:rPr lang="en-US" noProof="1">
                <a:latin typeface="Times New Roman" panose="02020603050405020304" pitchFamily="18" charset="0"/>
                <a:cs typeface="Times New Roman" panose="02020603050405020304" pitchFamily="18" charset="0"/>
              </a:rPr>
              <a:t>     Tidak ada stok barang atau Batasan jumlah barang atau dibeli, semua barang tersedia dalam jumlah tidak terbatas.</a:t>
            </a:r>
          </a:p>
          <a:p>
            <a:r>
              <a:rPr lang="en-US" sz="2400" noProof="1">
                <a:latin typeface="Times New Roman" panose="02020603050405020304" pitchFamily="18" charset="0"/>
                <a:cs typeface="Times New Roman" panose="02020603050405020304" pitchFamily="18" charset="0"/>
              </a:rPr>
              <a:t>5. Sistem Penghapusan Akun</a:t>
            </a:r>
          </a:p>
          <a:p>
            <a:r>
              <a:rPr lang="en-US" sz="2400" noProof="1">
                <a:latin typeface="Times New Roman" panose="02020603050405020304" pitchFamily="18" charset="0"/>
                <a:cs typeface="Times New Roman" panose="02020603050405020304" pitchFamily="18" charset="0"/>
              </a:rPr>
              <a:t>    </a:t>
            </a:r>
            <a:r>
              <a:rPr lang="en-US" noProof="1">
                <a:latin typeface="Times New Roman" panose="02020603050405020304" pitchFamily="18" charset="0"/>
                <a:cs typeface="Times New Roman" panose="02020603050405020304" pitchFamily="18" charset="0"/>
              </a:rPr>
              <a:t>Pengguna tidak bisa menghapus akun mereka sendiri dari dalam program.</a:t>
            </a:r>
          </a:p>
          <a:p>
            <a:r>
              <a:rPr lang="en-US" noProof="1">
                <a:latin typeface="Times New Roman" panose="02020603050405020304" pitchFamily="18" charset="0"/>
                <a:cs typeface="Times New Roman" panose="02020603050405020304" pitchFamily="18" charset="0"/>
              </a:rPr>
              <a:t>       Pengguna tidak bisa mengubah informasi akun seperti User name atau Password setelah dibuat.</a:t>
            </a:r>
          </a:p>
          <a:p>
            <a:r>
              <a:rPr lang="en-US" sz="2400" noProof="1">
                <a:latin typeface="Times New Roman" panose="02020603050405020304" pitchFamily="18" charset="0"/>
                <a:cs typeface="Times New Roman" panose="02020603050405020304" pitchFamily="18" charset="0"/>
              </a:rPr>
              <a:t>6. Tidak Ada Fitur Pembayaran</a:t>
            </a:r>
          </a:p>
          <a:p>
            <a:r>
              <a:rPr lang="en-US" sz="2400" noProof="1">
                <a:latin typeface="Times New Roman" panose="02020603050405020304" pitchFamily="18" charset="0"/>
                <a:cs typeface="Times New Roman" panose="02020603050405020304" pitchFamily="18" charset="0"/>
              </a:rPr>
              <a:t>    </a:t>
            </a:r>
            <a:r>
              <a:rPr lang="en-US" noProof="1">
                <a:latin typeface="Times New Roman" panose="02020603050405020304" pitchFamily="18" charset="0"/>
                <a:cs typeface="Times New Roman" panose="02020603050405020304" pitchFamily="18" charset="0"/>
              </a:rPr>
              <a:t>Program ini tidak terhubung dengan system pembayaran, ( misalnya kartu kredit atau pembayaran online.</a:t>
            </a:r>
          </a:p>
          <a:p>
            <a:r>
              <a:rPr lang="en-US" noProof="1">
                <a:latin typeface="Times New Roman" panose="02020603050405020304" pitchFamily="18" charset="0"/>
                <a:cs typeface="Times New Roman" panose="02020603050405020304" pitchFamily="18" charset="0"/>
              </a:rPr>
              <a:t>      </a:t>
            </a:r>
          </a:p>
          <a:p>
            <a:endParaRPr lang="en-US" noProof="1">
              <a:latin typeface="Times New Roman" panose="02020603050405020304" pitchFamily="18" charset="0"/>
              <a:cs typeface="Times New Roman" panose="02020603050405020304" pitchFamily="18" charset="0"/>
            </a:endParaRPr>
          </a:p>
          <a:p>
            <a:endParaRPr lang="en-US" noProof="1">
              <a:latin typeface="Times New Roman" panose="02020603050405020304" pitchFamily="18" charset="0"/>
              <a:cs typeface="Times New Roman" panose="02020603050405020304" pitchFamily="18" charset="0"/>
            </a:endParaRPr>
          </a:p>
          <a:p>
            <a:endParaRPr lang="en-US" noProof="1">
              <a:latin typeface="Times New Roman" panose="02020603050405020304" pitchFamily="18" charset="0"/>
              <a:cs typeface="Times New Roman" panose="02020603050405020304" pitchFamily="18" charset="0"/>
            </a:endParaRPr>
          </a:p>
          <a:p>
            <a:endParaRPr lang="en-US" noProof="1">
              <a:latin typeface="Times New Roman" panose="02020603050405020304" pitchFamily="18" charset="0"/>
              <a:cs typeface="Times New Roman" panose="02020603050405020304" pitchFamily="18" charset="0"/>
            </a:endParaRPr>
          </a:p>
          <a:p>
            <a:endParaRPr lang="en-US" noProof="1">
              <a:latin typeface="Times New Roman" panose="02020603050405020304" pitchFamily="18" charset="0"/>
              <a:cs typeface="Times New Roman" panose="02020603050405020304" pitchFamily="18" charset="0"/>
            </a:endParaRPr>
          </a:p>
          <a:p>
            <a:endParaRPr lang="en-US" noProof="1">
              <a:latin typeface="Times New Roman" panose="02020603050405020304" pitchFamily="18" charset="0"/>
              <a:cs typeface="Times New Roman" panose="02020603050405020304" pitchFamily="18" charset="0"/>
            </a:endParaRPr>
          </a:p>
        </p:txBody>
      </p:sp>
      <p:pic>
        <p:nvPicPr>
          <p:cNvPr id="21" name="Picture 20">
            <a:extLst>
              <a:ext uri="{FF2B5EF4-FFF2-40B4-BE49-F238E27FC236}">
                <a16:creationId xmlns:a16="http://schemas.microsoft.com/office/drawing/2014/main" id="{563B07F0-6AD0-6604-A216-8BBAC2FCE521}"/>
              </a:ext>
            </a:extLst>
          </p:cNvPr>
          <p:cNvPicPr>
            <a:picLocks noChangeAspect="1"/>
          </p:cNvPicPr>
          <p:nvPr/>
        </p:nvPicPr>
        <p:blipFill>
          <a:blip r:embed="rId4"/>
          <a:stretch>
            <a:fillRect/>
          </a:stretch>
        </p:blipFill>
        <p:spPr>
          <a:xfrm>
            <a:off x="-118532" y="1388306"/>
            <a:ext cx="1524000" cy="2837909"/>
          </a:xfrm>
          <a:prstGeom prst="rect">
            <a:avLst/>
          </a:prstGeom>
        </p:spPr>
      </p:pic>
    </p:spTree>
    <p:extLst>
      <p:ext uri="{BB962C8B-B14F-4D97-AF65-F5344CB8AC3E}">
        <p14:creationId xmlns:p14="http://schemas.microsoft.com/office/powerpoint/2010/main" val="36458818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Shape 578"/>
        <p:cNvGrpSpPr/>
        <p:nvPr/>
      </p:nvGrpSpPr>
      <p:grpSpPr>
        <a:xfrm>
          <a:off x="0" y="0"/>
          <a:ext cx="0" cy="0"/>
          <a:chOff x="0" y="0"/>
          <a:chExt cx="0" cy="0"/>
        </a:xfrm>
      </p:grpSpPr>
      <p:sp>
        <p:nvSpPr>
          <p:cNvPr id="16" name="Kotak Teks 15">
            <a:extLst>
              <a:ext uri="{FF2B5EF4-FFF2-40B4-BE49-F238E27FC236}">
                <a16:creationId xmlns:a16="http://schemas.microsoft.com/office/drawing/2014/main" id="{3EA82C9C-96BC-AA0C-516E-D5E448726F3D}"/>
              </a:ext>
            </a:extLst>
          </p:cNvPr>
          <p:cNvSpPr txBox="1"/>
          <p:nvPr/>
        </p:nvSpPr>
        <p:spPr>
          <a:xfrm>
            <a:off x="1518255" y="295542"/>
            <a:ext cx="7331529" cy="707886"/>
          </a:xfrm>
          <a:prstGeom prst="rect">
            <a:avLst/>
          </a:prstGeom>
          <a:noFill/>
        </p:spPr>
        <p:txBody>
          <a:bodyPr wrap="square" rtlCol="0">
            <a:spAutoFit/>
          </a:bodyPr>
          <a:lstStyle/>
          <a:p>
            <a:pPr algn="ctr"/>
            <a:r>
              <a:rPr lang="en-US" sz="4000" noProof="1">
                <a:solidFill>
                  <a:schemeClr val="tx1">
                    <a:lumMod val="10000"/>
                  </a:schemeClr>
                </a:solidFill>
                <a:latin typeface="Imprint MT Shadow" panose="04020605060303030202" pitchFamily="82" charset="0"/>
              </a:rPr>
              <a:t>Tujuan</a:t>
            </a:r>
            <a:r>
              <a:rPr lang="en-US" sz="4000" noProof="1">
                <a:solidFill>
                  <a:schemeClr val="tx1"/>
                </a:solidFill>
                <a:latin typeface="Imprint MT Shadow" panose="04020605060303030202" pitchFamily="82" charset="0"/>
              </a:rPr>
              <a:t> </a:t>
            </a:r>
            <a:endParaRPr lang="id-ID" sz="4000" dirty="0">
              <a:solidFill>
                <a:schemeClr val="tx1"/>
              </a:solidFill>
              <a:latin typeface="Imprint MT Shadow" panose="04020605060303030202" pitchFamily="82" charset="0"/>
            </a:endParaRPr>
          </a:p>
        </p:txBody>
      </p:sp>
      <p:pic>
        <p:nvPicPr>
          <p:cNvPr id="5" name="Picture 4">
            <a:extLst>
              <a:ext uri="{FF2B5EF4-FFF2-40B4-BE49-F238E27FC236}">
                <a16:creationId xmlns:a16="http://schemas.microsoft.com/office/drawing/2014/main" id="{E0F53EC3-7FED-EC89-AAE2-67F4B3CF5258}"/>
              </a:ext>
            </a:extLst>
          </p:cNvPr>
          <p:cNvPicPr>
            <a:picLocks noChangeAspect="1"/>
          </p:cNvPicPr>
          <p:nvPr/>
        </p:nvPicPr>
        <p:blipFill>
          <a:blip r:embed="rId4"/>
          <a:stretch>
            <a:fillRect/>
          </a:stretch>
        </p:blipFill>
        <p:spPr>
          <a:xfrm>
            <a:off x="173262" y="649485"/>
            <a:ext cx="3549652" cy="4033105"/>
          </a:xfrm>
          <a:prstGeom prst="rect">
            <a:avLst/>
          </a:prstGeom>
        </p:spPr>
      </p:pic>
      <p:sp>
        <p:nvSpPr>
          <p:cNvPr id="6" name="Kotak Teks 16">
            <a:extLst>
              <a:ext uri="{FF2B5EF4-FFF2-40B4-BE49-F238E27FC236}">
                <a16:creationId xmlns:a16="http://schemas.microsoft.com/office/drawing/2014/main" id="{25CFA5C0-2D65-526C-92FE-2279D47FE145}"/>
              </a:ext>
            </a:extLst>
          </p:cNvPr>
          <p:cNvSpPr txBox="1"/>
          <p:nvPr/>
        </p:nvSpPr>
        <p:spPr>
          <a:xfrm>
            <a:off x="3843868" y="1436453"/>
            <a:ext cx="5126870" cy="1692771"/>
          </a:xfrm>
          <a:prstGeom prst="rect">
            <a:avLst/>
          </a:prstGeom>
          <a:noFill/>
        </p:spPr>
        <p:txBody>
          <a:bodyPr wrap="square" rtlCol="0">
            <a:spAutoFit/>
          </a:bodyPr>
          <a:lstStyle/>
          <a:p>
            <a:r>
              <a:rPr lang="en-US" sz="1800" noProof="1">
                <a:solidFill>
                  <a:schemeClr val="bg1"/>
                </a:solidFill>
                <a:latin typeface="Times New Roman" panose="02020603050405020304" pitchFamily="18" charset="0"/>
                <a:cs typeface="Times New Roman" panose="02020603050405020304" pitchFamily="18" charset="0"/>
              </a:rPr>
              <a:t>Untuk mengembangkan dan mempraktikkan sebuah program yang dapat melakukan simulasi transaksi e-commerce.program ini mencakup beberapa fitur yang memungkinkan pengelolaan akun pengguna, transaksi jual-beli barang, serta manajemen inventori.</a:t>
            </a:r>
          </a:p>
          <a:p>
            <a:endParaRPr lang="id-ID"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4" name="Kotak Teks 3">
            <a:extLst>
              <a:ext uri="{FF2B5EF4-FFF2-40B4-BE49-F238E27FC236}">
                <a16:creationId xmlns:a16="http://schemas.microsoft.com/office/drawing/2014/main" id="{B42AD449-144B-6559-86BF-982848DCDDF3}"/>
              </a:ext>
            </a:extLst>
          </p:cNvPr>
          <p:cNvSpPr txBox="1"/>
          <p:nvPr/>
        </p:nvSpPr>
        <p:spPr>
          <a:xfrm>
            <a:off x="767443" y="334736"/>
            <a:ext cx="7274378" cy="584775"/>
          </a:xfrm>
          <a:prstGeom prst="rect">
            <a:avLst/>
          </a:prstGeom>
          <a:noFill/>
        </p:spPr>
        <p:txBody>
          <a:bodyPr wrap="square" rtlCol="0">
            <a:spAutoFit/>
          </a:bodyPr>
          <a:lstStyle/>
          <a:p>
            <a:pPr algn="ctr"/>
            <a:r>
              <a:rPr lang="id-ID" sz="3200" dirty="0">
                <a:solidFill>
                  <a:schemeClr val="tx1"/>
                </a:solidFill>
                <a:latin typeface="Imprint MT Shadow" panose="04020605060303030202" pitchFamily="82" charset="0"/>
              </a:rPr>
              <a:t>MANFAAT</a:t>
            </a:r>
          </a:p>
        </p:txBody>
      </p:sp>
      <p:sp>
        <p:nvSpPr>
          <p:cNvPr id="5" name="Kotak Teks 4">
            <a:extLst>
              <a:ext uri="{FF2B5EF4-FFF2-40B4-BE49-F238E27FC236}">
                <a16:creationId xmlns:a16="http://schemas.microsoft.com/office/drawing/2014/main" id="{1C33EF73-FC78-8405-2460-FCA0F242096D}"/>
              </a:ext>
            </a:extLst>
          </p:cNvPr>
          <p:cNvSpPr txBox="1"/>
          <p:nvPr/>
        </p:nvSpPr>
        <p:spPr>
          <a:xfrm>
            <a:off x="685800" y="1143000"/>
            <a:ext cx="8245929" cy="4001095"/>
          </a:xfrm>
          <a:prstGeom prst="rect">
            <a:avLst/>
          </a:prstGeom>
          <a:noFill/>
        </p:spPr>
        <p:txBody>
          <a:bodyPr wrap="square" rtlCol="0">
            <a:spAutoFit/>
          </a:bodyPr>
          <a:lstStyle/>
          <a:p>
            <a:pPr marL="457200" indent="-457200">
              <a:buClr>
                <a:schemeClr val="tx1"/>
              </a:buClr>
              <a:buFont typeface="+mj-lt"/>
              <a:buAutoNum type="arabicPeriod"/>
            </a:pPr>
            <a:r>
              <a:rPr lang="en-US" sz="2400" noProof="1">
                <a:solidFill>
                  <a:schemeClr val="tx1"/>
                </a:solidFill>
                <a:latin typeface="Times New Roman" panose="02020603050405020304" pitchFamily="18" charset="0"/>
                <a:cs typeface="Times New Roman" panose="02020603050405020304" pitchFamily="18" charset="0"/>
              </a:rPr>
              <a:t>Membantu pengelolaan toko online: program ini memberikan alat yang efisien untuk mengelola barang, transaksi, dan akun pengguna dalam konteks e-commerce.</a:t>
            </a:r>
          </a:p>
          <a:p>
            <a:pPr marL="457200" indent="-457200">
              <a:buClr>
                <a:schemeClr val="tx1"/>
              </a:buClr>
              <a:buFont typeface="+mj-lt"/>
              <a:buAutoNum type="arabicPeriod"/>
            </a:pPr>
            <a:r>
              <a:rPr lang="en-US" sz="2400" noProof="1">
                <a:solidFill>
                  <a:schemeClr val="tx1"/>
                </a:solidFill>
                <a:latin typeface="Times New Roman" panose="02020603050405020304" pitchFamily="18" charset="0"/>
                <a:cs typeface="Times New Roman" panose="02020603050405020304" pitchFamily="18" charset="0"/>
              </a:rPr>
              <a:t>Meningkatkan pengalaman pengguna: fitur seperti saldo, transaksi beli/jual, dan inventori memberikan pengalaman yang lebih menyeluruh bagi pengguna.</a:t>
            </a:r>
          </a:p>
          <a:p>
            <a:pPr marL="457200" indent="-457200">
              <a:buClr>
                <a:schemeClr val="tx1"/>
              </a:buClr>
              <a:buFont typeface="+mj-lt"/>
              <a:buAutoNum type="arabicPeriod"/>
            </a:pPr>
            <a:r>
              <a:rPr lang="en-US" sz="2400" noProof="1">
                <a:solidFill>
                  <a:schemeClr val="tx1"/>
                </a:solidFill>
                <a:latin typeface="Times New Roman" panose="02020603050405020304" pitchFamily="18" charset="0"/>
                <a:cs typeface="Times New Roman" panose="02020603050405020304" pitchFamily="18" charset="0"/>
              </a:rPr>
              <a:t>Simulasi Bisnis E-Commerce: program ini juga cocok untuk digunakan sebagai alat simulasi bagi pemula yang ingin memahami konsep dasar system e-commerce dan transaksi online.</a:t>
            </a:r>
          </a:p>
          <a:p>
            <a:endParaRPr lang="id-ID"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2">
          <a:extLst>
            <a:ext uri="{FF2B5EF4-FFF2-40B4-BE49-F238E27FC236}">
              <a16:creationId xmlns:a16="http://schemas.microsoft.com/office/drawing/2014/main" id="{6CE220C8-966F-ED00-9B27-9CD4C2A85276}"/>
            </a:ext>
          </a:extLst>
        </p:cNvPr>
        <p:cNvGrpSpPr/>
        <p:nvPr/>
      </p:nvGrpSpPr>
      <p:grpSpPr>
        <a:xfrm>
          <a:off x="0" y="0"/>
          <a:ext cx="0" cy="0"/>
          <a:chOff x="0" y="0"/>
          <a:chExt cx="0" cy="0"/>
        </a:xfrm>
      </p:grpSpPr>
      <p:sp>
        <p:nvSpPr>
          <p:cNvPr id="4" name="Kotak Teks 3">
            <a:extLst>
              <a:ext uri="{FF2B5EF4-FFF2-40B4-BE49-F238E27FC236}">
                <a16:creationId xmlns:a16="http://schemas.microsoft.com/office/drawing/2014/main" id="{5C61AE07-D1A3-21BC-E281-C3485FEF0419}"/>
              </a:ext>
            </a:extLst>
          </p:cNvPr>
          <p:cNvSpPr txBox="1"/>
          <p:nvPr/>
        </p:nvSpPr>
        <p:spPr>
          <a:xfrm>
            <a:off x="629292" y="198420"/>
            <a:ext cx="7274378" cy="584775"/>
          </a:xfrm>
          <a:prstGeom prst="rect">
            <a:avLst/>
          </a:prstGeom>
          <a:noFill/>
        </p:spPr>
        <p:txBody>
          <a:bodyPr wrap="square" rtlCol="0">
            <a:spAutoFit/>
          </a:bodyPr>
          <a:lstStyle/>
          <a:p>
            <a:pPr algn="ctr"/>
            <a:r>
              <a:rPr lang="en-US" sz="3200" dirty="0">
                <a:solidFill>
                  <a:schemeClr val="tx1"/>
                </a:solidFill>
                <a:latin typeface="Imprint MT Shadow" panose="04020605060303030202" pitchFamily="82" charset="0"/>
              </a:rPr>
              <a:t>K</a:t>
            </a:r>
            <a:r>
              <a:rPr lang="id-ID" sz="3200" dirty="0">
                <a:solidFill>
                  <a:schemeClr val="tx1"/>
                </a:solidFill>
                <a:latin typeface="Imprint MT Shadow" panose="04020605060303030202" pitchFamily="82" charset="0"/>
              </a:rPr>
              <a:t>esimpulan</a:t>
            </a:r>
          </a:p>
        </p:txBody>
      </p:sp>
      <p:sp>
        <p:nvSpPr>
          <p:cNvPr id="5" name="Kotak Teks 4">
            <a:extLst>
              <a:ext uri="{FF2B5EF4-FFF2-40B4-BE49-F238E27FC236}">
                <a16:creationId xmlns:a16="http://schemas.microsoft.com/office/drawing/2014/main" id="{280C0D94-CF19-1307-68BF-6254BB2D8E09}"/>
              </a:ext>
            </a:extLst>
          </p:cNvPr>
          <p:cNvSpPr txBox="1"/>
          <p:nvPr/>
        </p:nvSpPr>
        <p:spPr>
          <a:xfrm>
            <a:off x="583058" y="896420"/>
            <a:ext cx="8245929" cy="3970318"/>
          </a:xfrm>
          <a:prstGeom prst="rect">
            <a:avLst/>
          </a:prstGeom>
          <a:noFill/>
        </p:spPr>
        <p:txBody>
          <a:bodyPr wrap="square" rtlCol="0">
            <a:spAutoFit/>
          </a:bodyPr>
          <a:lstStyle/>
          <a:p>
            <a:r>
              <a:rPr lang="en-US" sz="2800" kern="100" noProof="1">
                <a:solidFill>
                  <a:schemeClr val="tx1"/>
                </a:solidFill>
                <a:latin typeface="Times New Roman" panose="02020603050405020304" pitchFamily="18" charset="0"/>
                <a:ea typeface="Calibri" panose="020F0502020204030204" pitchFamily="34" charset="0"/>
                <a:cs typeface="Times New Roman" panose="02020603050405020304" pitchFamily="18" charset="0"/>
              </a:rPr>
              <a:t>konsep yang merujuk pada aktivitas jual beli barang dan jasa yang dilakukan melalui internet atau platform digital </a:t>
            </a:r>
            <a:r>
              <a:rPr lang="en-US" sz="2800" kern="100" noProof="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Seiring dengan berkembangnya teknologi informasi dan komunikasi</a:t>
            </a:r>
            <a:r>
              <a:rPr lang="en-US" sz="2800" kern="100" noProof="1">
                <a:solidFill>
                  <a:schemeClr val="tx1"/>
                </a:solidFill>
                <a:latin typeface="Times New Roman" panose="02020603050405020304" pitchFamily="18" charset="0"/>
                <a:ea typeface="Calibri" panose="020F0502020204030204" pitchFamily="34" charset="0"/>
                <a:cs typeface="Times New Roman" panose="02020603050405020304" pitchFamily="18" charset="0"/>
              </a:rPr>
              <a:t>. </a:t>
            </a:r>
            <a:r>
              <a:rPr lang="en-US" sz="2800" noProof="1">
                <a:solidFill>
                  <a:schemeClr val="tx1"/>
                </a:solidFill>
                <a:latin typeface="Times New Roman" panose="02020603050405020304" pitchFamily="18" charset="0"/>
                <a:cs typeface="Times New Roman" panose="02020603050405020304" pitchFamily="18" charset="0"/>
              </a:rPr>
              <a:t>E-commerce memungkinkan perusahaan untuk menjangkau pasar global tanpa batasan geografis. Bisnis dapat mengakses konsumen di seluruh dunia, meningkatkan potensi pasar dan memperluas jangkauan produk atau layanan bisnis.</a:t>
            </a:r>
            <a:endParaRPr lang="en-US" sz="2800" kern="100" noProof="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800" noProof="1"/>
          </a:p>
        </p:txBody>
      </p:sp>
    </p:spTree>
    <p:extLst>
      <p:ext uri="{BB962C8B-B14F-4D97-AF65-F5344CB8AC3E}">
        <p14:creationId xmlns:p14="http://schemas.microsoft.com/office/powerpoint/2010/main" val="25212961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6ABF-9E48-D575-D122-56A77EDF338F}"/>
              </a:ext>
            </a:extLst>
          </p:cNvPr>
          <p:cNvSpPr>
            <a:spLocks noGrp="1"/>
          </p:cNvSpPr>
          <p:nvPr>
            <p:ph type="title"/>
          </p:nvPr>
        </p:nvSpPr>
        <p:spPr/>
        <p:txBody>
          <a:bodyPr/>
          <a:lstStyle/>
          <a:p>
            <a:r>
              <a:rPr lang="en-US" sz="7200" noProof="1">
                <a:latin typeface="Imprint MT Shadow" panose="04020605060303030202" pitchFamily="82" charset="0"/>
              </a:rPr>
              <a:t>Terima Kasih</a:t>
            </a:r>
          </a:p>
        </p:txBody>
      </p:sp>
      <p:pic>
        <p:nvPicPr>
          <p:cNvPr id="3" name="Picture 2">
            <a:extLst>
              <a:ext uri="{FF2B5EF4-FFF2-40B4-BE49-F238E27FC236}">
                <a16:creationId xmlns:a16="http://schemas.microsoft.com/office/drawing/2014/main" id="{96AA4F18-5FE0-6287-453D-123CF3D976EC}"/>
              </a:ext>
            </a:extLst>
          </p:cNvPr>
          <p:cNvPicPr>
            <a:picLocks noChangeAspect="1"/>
          </p:cNvPicPr>
          <p:nvPr/>
        </p:nvPicPr>
        <p:blipFill>
          <a:blip r:embed="rId2"/>
          <a:stretch>
            <a:fillRect/>
          </a:stretch>
        </p:blipFill>
        <p:spPr>
          <a:xfrm flipH="1">
            <a:off x="3810842" y="2984828"/>
            <a:ext cx="1522316" cy="1703144"/>
          </a:xfrm>
          <a:prstGeom prst="rect">
            <a:avLst/>
          </a:prstGeom>
        </p:spPr>
      </p:pic>
    </p:spTree>
    <p:extLst>
      <p:ext uri="{BB962C8B-B14F-4D97-AF65-F5344CB8AC3E}">
        <p14:creationId xmlns:p14="http://schemas.microsoft.com/office/powerpoint/2010/main" val="2547322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264969" y="991177"/>
            <a:ext cx="3588574" cy="2538016"/>
          </a:xfrm>
          <a:prstGeom prst="rect">
            <a:avLst/>
          </a:prstGeom>
          <a:noFill/>
        </p:spPr>
        <p:txBody>
          <a:bodyPr wrap="square" rtlCol="0">
            <a:noAutofit/>
          </a:bodyPr>
          <a:lstStyle/>
          <a:p>
            <a:r>
              <a:rPr lang="en-US" sz="1600" noProof="1">
                <a:solidFill>
                  <a:schemeClr val="tx1"/>
                </a:solidFill>
                <a:latin typeface="Lucida Bright" panose="02040602050505020304" pitchFamily="18" charset="0"/>
                <a:cs typeface="Michroma" charset="0"/>
              </a:rPr>
              <a:t>1. M. FIKRI ARDIANSYAH</a:t>
            </a:r>
          </a:p>
          <a:p>
            <a:endParaRPr lang="en-US" sz="1600" noProof="1">
              <a:solidFill>
                <a:schemeClr val="tx1"/>
              </a:solidFill>
              <a:latin typeface="Lucida Bright" panose="02040602050505020304" pitchFamily="18" charset="0"/>
              <a:cs typeface="Michroma" charset="0"/>
            </a:endParaRPr>
          </a:p>
          <a:p>
            <a:r>
              <a:rPr lang="en-US" sz="1600" noProof="1">
                <a:solidFill>
                  <a:schemeClr val="tx1"/>
                </a:solidFill>
                <a:latin typeface="Lucida Bright" panose="02040602050505020304" pitchFamily="18" charset="0"/>
                <a:cs typeface="Michroma" charset="0"/>
              </a:rPr>
              <a:t>2. MUHAMAD RIFAI PRATAMA</a:t>
            </a:r>
          </a:p>
          <a:p>
            <a:endParaRPr lang="en-US" sz="1600" noProof="1">
              <a:solidFill>
                <a:schemeClr val="tx1"/>
              </a:solidFill>
              <a:latin typeface="Lucida Bright" panose="02040602050505020304" pitchFamily="18" charset="0"/>
              <a:cs typeface="Michroma" charset="0"/>
            </a:endParaRPr>
          </a:p>
          <a:p>
            <a:r>
              <a:rPr lang="en-US" sz="1600" noProof="1">
                <a:solidFill>
                  <a:schemeClr val="tx1"/>
                </a:solidFill>
                <a:latin typeface="Lucida Bright" panose="02040602050505020304" pitchFamily="18" charset="0"/>
                <a:cs typeface="Michroma" charset="0"/>
              </a:rPr>
              <a:t>3. DIMAS WAHYU PRATAMA</a:t>
            </a:r>
          </a:p>
          <a:p>
            <a:endParaRPr lang="en-US" sz="1600" noProof="1">
              <a:solidFill>
                <a:schemeClr val="tx1"/>
              </a:solidFill>
              <a:latin typeface="Lucida Bright" panose="02040602050505020304" pitchFamily="18" charset="0"/>
              <a:cs typeface="Michroma" charset="0"/>
            </a:endParaRPr>
          </a:p>
          <a:p>
            <a:r>
              <a:rPr lang="en-US" sz="1600" noProof="1">
                <a:solidFill>
                  <a:schemeClr val="tx1"/>
                </a:solidFill>
                <a:latin typeface="Lucida Bright" panose="02040602050505020304" pitchFamily="18" charset="0"/>
                <a:cs typeface="Michroma" charset="0"/>
              </a:rPr>
              <a:t>4. YUDISTIRA SEPTIADI</a:t>
            </a:r>
          </a:p>
          <a:p>
            <a:endParaRPr lang="en-US" sz="1600" noProof="1">
              <a:solidFill>
                <a:schemeClr val="tx1"/>
              </a:solidFill>
              <a:latin typeface="Lucida Bright" panose="02040602050505020304" pitchFamily="18" charset="0"/>
              <a:cs typeface="Michroma" charset="0"/>
            </a:endParaRPr>
          </a:p>
          <a:p>
            <a:r>
              <a:rPr lang="en-US" sz="1600" noProof="1">
                <a:solidFill>
                  <a:schemeClr val="tx1"/>
                </a:solidFill>
                <a:latin typeface="Lucida Bright" panose="02040602050505020304" pitchFamily="18" charset="0"/>
                <a:cs typeface="Michroma" charset="0"/>
              </a:rPr>
              <a:t>5. KAMAL RONACEP</a:t>
            </a:r>
          </a:p>
          <a:p>
            <a:endParaRPr lang="en-US" sz="1600" noProof="1">
              <a:solidFill>
                <a:schemeClr val="tx1"/>
              </a:solidFill>
              <a:latin typeface="Lucida Bright" panose="02040602050505020304" pitchFamily="18" charset="0"/>
              <a:cs typeface="Michroma" charset="0"/>
            </a:endParaRPr>
          </a:p>
          <a:p>
            <a:endParaRPr lang="en-US" sz="1600" noProof="1">
              <a:solidFill>
                <a:schemeClr val="tx1"/>
              </a:solidFill>
              <a:latin typeface="Lucida Bright" panose="02040602050505020304" pitchFamily="18" charset="0"/>
              <a:cs typeface="Michroma" charset="0"/>
            </a:endParaRPr>
          </a:p>
          <a:p>
            <a:endParaRPr lang="en-US" sz="1600" noProof="1">
              <a:solidFill>
                <a:schemeClr val="tx1"/>
              </a:solidFill>
              <a:latin typeface="Lucida Bright" panose="02040602050505020304" pitchFamily="18" charset="0"/>
              <a:cs typeface="Michroma" charset="0"/>
            </a:endParaRPr>
          </a:p>
        </p:txBody>
      </p:sp>
      <p:sp>
        <p:nvSpPr>
          <p:cNvPr id="2" name="Title 1"/>
          <p:cNvSpPr>
            <a:spLocks noGrp="1"/>
          </p:cNvSpPr>
          <p:nvPr>
            <p:ph type="ctrTitle"/>
          </p:nvPr>
        </p:nvSpPr>
        <p:spPr>
          <a:xfrm>
            <a:off x="3088326" y="20897"/>
            <a:ext cx="2453640" cy="970280"/>
          </a:xfrm>
        </p:spPr>
        <p:txBody>
          <a:bodyPr/>
          <a:lstStyle/>
          <a:p>
            <a:r>
              <a:rPr lang="en-US" dirty="0">
                <a:latin typeface="Imprint MT Shadow" panose="04020605060303030202" pitchFamily="82" charset="0"/>
              </a:rPr>
              <a:t>TEAM</a:t>
            </a:r>
          </a:p>
        </p:txBody>
      </p:sp>
      <p:sp>
        <p:nvSpPr>
          <p:cNvPr id="15" name="Text Box 4">
            <a:extLst>
              <a:ext uri="{FF2B5EF4-FFF2-40B4-BE49-F238E27FC236}">
                <a16:creationId xmlns:a16="http://schemas.microsoft.com/office/drawing/2014/main" id="{E1B33D51-2522-B647-4078-E937E3C31E66}"/>
              </a:ext>
            </a:extLst>
          </p:cNvPr>
          <p:cNvSpPr txBox="1"/>
          <p:nvPr/>
        </p:nvSpPr>
        <p:spPr>
          <a:xfrm>
            <a:off x="4254583" y="991177"/>
            <a:ext cx="3588574" cy="2538016"/>
          </a:xfrm>
          <a:prstGeom prst="rect">
            <a:avLst/>
          </a:prstGeom>
          <a:noFill/>
        </p:spPr>
        <p:txBody>
          <a:bodyPr wrap="square" rtlCol="0">
            <a:noAutofit/>
          </a:bodyPr>
          <a:lstStyle/>
          <a:p>
            <a:r>
              <a:rPr lang="en-US" sz="1600" noProof="1">
                <a:solidFill>
                  <a:schemeClr val="tx1"/>
                </a:solidFill>
                <a:latin typeface="Lucida Bright" panose="02040602050505020304" pitchFamily="18" charset="0"/>
                <a:cs typeface="Michroma" charset="0"/>
              </a:rPr>
              <a:t>1. YUSNIA AULIA RIZKI</a:t>
            </a:r>
          </a:p>
          <a:p>
            <a:endParaRPr lang="en-US" sz="1600" noProof="1">
              <a:solidFill>
                <a:schemeClr val="tx1"/>
              </a:solidFill>
              <a:latin typeface="Lucida Bright" panose="02040602050505020304" pitchFamily="18" charset="0"/>
              <a:cs typeface="Michroma" charset="0"/>
            </a:endParaRPr>
          </a:p>
          <a:p>
            <a:r>
              <a:rPr lang="en-US" sz="1600" noProof="1">
                <a:solidFill>
                  <a:schemeClr val="tx1"/>
                </a:solidFill>
                <a:latin typeface="Lucida Bright" panose="02040602050505020304" pitchFamily="18" charset="0"/>
                <a:cs typeface="Michroma" charset="0"/>
              </a:rPr>
              <a:t>2. MUHAMAD RAEYNAL A.A</a:t>
            </a:r>
          </a:p>
          <a:p>
            <a:endParaRPr lang="en-US" sz="1600" noProof="1">
              <a:solidFill>
                <a:schemeClr val="tx1"/>
              </a:solidFill>
              <a:latin typeface="Lucida Bright" panose="02040602050505020304" pitchFamily="18" charset="0"/>
              <a:cs typeface="Michroma" charset="0"/>
            </a:endParaRPr>
          </a:p>
          <a:p>
            <a:r>
              <a:rPr lang="en-US" sz="1600" noProof="1">
                <a:solidFill>
                  <a:schemeClr val="tx1"/>
                </a:solidFill>
                <a:latin typeface="Lucida Bright" panose="02040602050505020304" pitchFamily="18" charset="0"/>
                <a:cs typeface="Michroma" charset="0"/>
              </a:rPr>
              <a:t>3. MIRWAN ALI</a:t>
            </a:r>
          </a:p>
          <a:p>
            <a:endParaRPr lang="en-US" sz="1600" noProof="1">
              <a:solidFill>
                <a:schemeClr val="tx1"/>
              </a:solidFill>
              <a:latin typeface="Lucida Bright" panose="02040602050505020304" pitchFamily="18" charset="0"/>
              <a:cs typeface="Michroma" charset="0"/>
            </a:endParaRPr>
          </a:p>
          <a:p>
            <a:r>
              <a:rPr lang="en-US" sz="1600" noProof="1">
                <a:solidFill>
                  <a:schemeClr val="tx1"/>
                </a:solidFill>
                <a:latin typeface="Lucida Bright" panose="02040602050505020304" pitchFamily="18" charset="0"/>
                <a:cs typeface="Michroma" charset="0"/>
              </a:rPr>
              <a:t>4. ALDEN SUPRIYADI</a:t>
            </a:r>
          </a:p>
          <a:p>
            <a:endParaRPr lang="en-US" sz="1600" noProof="1">
              <a:solidFill>
                <a:schemeClr val="tx1"/>
              </a:solidFill>
              <a:latin typeface="Lucida Bright" panose="02040602050505020304" pitchFamily="18" charset="0"/>
              <a:cs typeface="Michroma" charset="0"/>
            </a:endParaRPr>
          </a:p>
          <a:p>
            <a:r>
              <a:rPr lang="en-US" sz="1600" noProof="1">
                <a:solidFill>
                  <a:schemeClr val="tx1"/>
                </a:solidFill>
                <a:latin typeface="Lucida Bright" panose="02040602050505020304" pitchFamily="18" charset="0"/>
                <a:cs typeface="Michroma" charset="0"/>
              </a:rPr>
              <a:t>5. ANANDA YUDA</a:t>
            </a:r>
          </a:p>
          <a:p>
            <a:endParaRPr lang="en-US" sz="1600" noProof="1">
              <a:solidFill>
                <a:schemeClr val="tx1"/>
              </a:solidFill>
              <a:latin typeface="Lucida Bright" panose="02040602050505020304" pitchFamily="18" charset="0"/>
              <a:cs typeface="Michroma" charset="0"/>
            </a:endParaRPr>
          </a:p>
          <a:p>
            <a:endParaRPr lang="en-US" sz="1600" noProof="1">
              <a:solidFill>
                <a:schemeClr val="tx1"/>
              </a:solidFill>
              <a:latin typeface="Lucida Bright" panose="02040602050505020304" pitchFamily="18" charset="0"/>
              <a:cs typeface="Michroma" charset="0"/>
            </a:endParaRPr>
          </a:p>
          <a:p>
            <a:endParaRPr lang="en-US" sz="1600" noProof="1">
              <a:solidFill>
                <a:schemeClr val="tx1"/>
              </a:solidFill>
              <a:latin typeface="Lucida Bright" panose="02040602050505020304" pitchFamily="18" charset="0"/>
              <a:cs typeface="Michroma"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latin typeface="Imprint MT Shadow" panose="04020605060303030202" pitchFamily="82" charset="0"/>
              </a:rPr>
              <a:t>LATAR BELAKANG</a:t>
            </a:r>
          </a:p>
        </p:txBody>
      </p:sp>
      <p:sp>
        <p:nvSpPr>
          <p:cNvPr id="363" name="Google Shape;363;p29"/>
          <p:cNvSpPr txBox="1">
            <a:spLocks noGrp="1"/>
          </p:cNvSpPr>
          <p:nvPr>
            <p:ph type="body" idx="1"/>
          </p:nvPr>
        </p:nvSpPr>
        <p:spPr>
          <a:xfrm>
            <a:off x="720090" y="1152524"/>
            <a:ext cx="7703820" cy="3398927"/>
          </a:xfrm>
          <a:prstGeom prst="rect">
            <a:avLst/>
          </a:prstGeom>
        </p:spPr>
        <p:txBody>
          <a:bodyPr spcFirstLastPara="1" wrap="square" lIns="91425" tIns="91425" rIns="91425" bIns="91425" anchor="t" anchorCtr="0">
            <a:noAutofit/>
          </a:bodyPr>
          <a:lstStyle/>
          <a:p>
            <a:pPr marL="0" indent="0" algn="just">
              <a:buNone/>
            </a:pPr>
            <a:r>
              <a:rPr lang="en-US" sz="2000" b="1" kern="100" noProof="1">
                <a:effectLst/>
                <a:latin typeface="Times New Roman" panose="02020603050405020304" pitchFamily="18" charset="0"/>
                <a:ea typeface="Calibri" panose="020F0502020204030204" pitchFamily="34" charset="0"/>
                <a:cs typeface="Times New Roman" panose="02020603050405020304" pitchFamily="18" charset="0"/>
                <a:sym typeface="+mn-ea"/>
              </a:rPr>
              <a:t>E-commerce atau perdagangan elektronik</a:t>
            </a:r>
            <a:r>
              <a:rPr lang="en-US" sz="2000" kern="100" noProof="1">
                <a:effectLst/>
                <a:latin typeface="Times New Roman" panose="02020603050405020304" pitchFamily="18" charset="0"/>
                <a:ea typeface="Calibri" panose="020F0502020204030204" pitchFamily="34" charset="0"/>
                <a:cs typeface="Times New Roman" panose="02020603050405020304" pitchFamily="18" charset="0"/>
                <a:sym typeface="+mn-ea"/>
              </a:rPr>
              <a:t>.</a:t>
            </a:r>
            <a:r>
              <a:rPr lang="en-US" sz="2000" kern="100" noProof="1">
                <a:latin typeface="Times New Roman" panose="02020603050405020304" pitchFamily="18" charset="0"/>
                <a:ea typeface="Calibri" panose="020F0502020204030204" pitchFamily="34" charset="0"/>
                <a:cs typeface="Times New Roman" panose="02020603050405020304" pitchFamily="18" charset="0"/>
                <a:sym typeface="+mn-ea"/>
              </a:rPr>
              <a:t> adalah konsep yang merujuk pada aktivitas jual beli barang dan jasa yang dilakukan melalui internet atau platform digital</a:t>
            </a:r>
            <a:r>
              <a:rPr lang="en-US" sz="2000" kern="100" noProof="1">
                <a:effectLst/>
                <a:latin typeface="Times New Roman" panose="02020603050405020304" pitchFamily="18" charset="0"/>
                <a:ea typeface="Calibri" panose="020F0502020204030204" pitchFamily="34" charset="0"/>
                <a:cs typeface="Times New Roman" panose="02020603050405020304" pitchFamily="18" charset="0"/>
                <a:sym typeface="+mn-ea"/>
              </a:rPr>
              <a:t> Seiring dengan berkembangnya teknologi informasi dan komunikasi, </a:t>
            </a:r>
            <a:endParaRPr lang="en-US" sz="2000" kern="100" noProof="1">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r>
              <a:rPr lang="en-US" sz="2000" b="1" kern="100" noProof="1">
                <a:effectLst/>
                <a:latin typeface="Times New Roman" panose="02020603050405020304" pitchFamily="18" charset="0"/>
                <a:ea typeface="Calibri" panose="020F0502020204030204" pitchFamily="34" charset="0"/>
                <a:cs typeface="Times New Roman" panose="02020603050405020304" pitchFamily="18" charset="0"/>
                <a:sym typeface="+mn-ea"/>
              </a:rPr>
              <a:t>e-commerce </a:t>
            </a:r>
            <a:r>
              <a:rPr lang="en-US" sz="2000" kern="100" noProof="1">
                <a:effectLst/>
                <a:latin typeface="Times New Roman" panose="02020603050405020304" pitchFamily="18" charset="0"/>
                <a:ea typeface="Calibri" panose="020F0502020204030204" pitchFamily="34" charset="0"/>
                <a:cs typeface="Times New Roman" panose="02020603050405020304" pitchFamily="18" charset="0"/>
                <a:sym typeface="+mn-ea"/>
              </a:rPr>
              <a:t>telah menjadi salah satu sektor yang mengalami pertumbuhan pesat di seluruh dunia. Penggunaan internet yang semakin meluas serta kemajuan teknologi pembayaran digital dan sistem logistik modern telah memberikan kemudahan bagi konsumen untuk berbelanja tanpa harus keluar rumah, dan bagi penjual untuk menjangkau pasar yang lebih luas.</a:t>
            </a:r>
            <a:endParaRPr lang="en-US" sz="2000" kern="100" noProof="1">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endParaRPr lang="en-US" sz="2000" u="sng" noProof="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0"/>
          <p:cNvSpPr txBox="1">
            <a:spLocks noGrp="1"/>
          </p:cNvSpPr>
          <p:nvPr>
            <p:ph type="title"/>
          </p:nvPr>
        </p:nvSpPr>
        <p:spPr>
          <a:xfrm>
            <a:off x="720090" y="238125"/>
            <a:ext cx="7703820" cy="11779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latin typeface="Imprint MT Shadow" panose="04020605060303030202" pitchFamily="82" charset="0"/>
              </a:rPr>
              <a:t>STRUKTUR PEMROGRAMAN</a:t>
            </a:r>
          </a:p>
        </p:txBody>
      </p:sp>
      <p:sp>
        <p:nvSpPr>
          <p:cNvPr id="372" name="Google Shape;372;p30"/>
          <p:cNvSpPr txBox="1">
            <a:spLocks noGrp="1"/>
          </p:cNvSpPr>
          <p:nvPr>
            <p:ph type="title" idx="2"/>
          </p:nvPr>
        </p:nvSpPr>
        <p:spPr>
          <a:xfrm>
            <a:off x="720000" y="1471925"/>
            <a:ext cx="1364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Imprint MT Shadow" panose="04020605060303030202" pitchFamily="82" charset="0"/>
              </a:rPr>
              <a:t>01</a:t>
            </a:r>
          </a:p>
        </p:txBody>
      </p:sp>
      <p:sp>
        <p:nvSpPr>
          <p:cNvPr id="373" name="Google Shape;373;p30"/>
          <p:cNvSpPr txBox="1">
            <a:spLocks noGrp="1"/>
          </p:cNvSpPr>
          <p:nvPr>
            <p:ph type="title" idx="3"/>
          </p:nvPr>
        </p:nvSpPr>
        <p:spPr>
          <a:xfrm>
            <a:off x="720000" y="3238474"/>
            <a:ext cx="1364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Imprint MT Shadow" panose="04020605060303030202" pitchFamily="82" charset="0"/>
              </a:rPr>
              <a:t>04</a:t>
            </a:r>
          </a:p>
        </p:txBody>
      </p:sp>
      <p:sp>
        <p:nvSpPr>
          <p:cNvPr id="374" name="Google Shape;374;p30"/>
          <p:cNvSpPr txBox="1">
            <a:spLocks noGrp="1"/>
          </p:cNvSpPr>
          <p:nvPr>
            <p:ph type="title" idx="4"/>
          </p:nvPr>
        </p:nvSpPr>
        <p:spPr>
          <a:xfrm>
            <a:off x="3419275" y="1471925"/>
            <a:ext cx="1364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Imprint MT Shadow" panose="04020605060303030202" pitchFamily="82" charset="0"/>
              </a:rPr>
              <a:t>02</a:t>
            </a:r>
          </a:p>
        </p:txBody>
      </p:sp>
      <p:sp>
        <p:nvSpPr>
          <p:cNvPr id="375" name="Google Shape;375;p30"/>
          <p:cNvSpPr txBox="1">
            <a:spLocks noGrp="1"/>
          </p:cNvSpPr>
          <p:nvPr>
            <p:ph type="title" idx="5"/>
          </p:nvPr>
        </p:nvSpPr>
        <p:spPr>
          <a:xfrm>
            <a:off x="3419275" y="3238471"/>
            <a:ext cx="1364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Imprint MT Shadow" panose="04020605060303030202" pitchFamily="82" charset="0"/>
              </a:rPr>
              <a:t>05</a:t>
            </a:r>
          </a:p>
        </p:txBody>
      </p:sp>
      <p:sp>
        <p:nvSpPr>
          <p:cNvPr id="376" name="Google Shape;376;p30"/>
          <p:cNvSpPr txBox="1">
            <a:spLocks noGrp="1"/>
          </p:cNvSpPr>
          <p:nvPr>
            <p:ph type="title" idx="6"/>
          </p:nvPr>
        </p:nvSpPr>
        <p:spPr>
          <a:xfrm>
            <a:off x="6118550" y="1471925"/>
            <a:ext cx="1364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Imprint MT Shadow" panose="04020605060303030202" pitchFamily="82" charset="0"/>
              </a:rPr>
              <a:t>03</a:t>
            </a:r>
          </a:p>
        </p:txBody>
      </p:sp>
      <p:sp>
        <p:nvSpPr>
          <p:cNvPr id="377" name="Google Shape;377;p30"/>
          <p:cNvSpPr txBox="1">
            <a:spLocks noGrp="1"/>
          </p:cNvSpPr>
          <p:nvPr>
            <p:ph type="title" idx="7"/>
          </p:nvPr>
        </p:nvSpPr>
        <p:spPr>
          <a:xfrm>
            <a:off x="6118550" y="3238471"/>
            <a:ext cx="1364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Imprint MT Shadow" panose="04020605060303030202" pitchFamily="82" charset="0"/>
              </a:rPr>
              <a:t>06</a:t>
            </a:r>
          </a:p>
        </p:txBody>
      </p:sp>
      <p:sp>
        <p:nvSpPr>
          <p:cNvPr id="378" name="Google Shape;378;p30"/>
          <p:cNvSpPr txBox="1">
            <a:spLocks noGrp="1"/>
          </p:cNvSpPr>
          <p:nvPr>
            <p:ph type="subTitle" idx="1"/>
          </p:nvPr>
        </p:nvSpPr>
        <p:spPr>
          <a:xfrm>
            <a:off x="720000" y="1975444"/>
            <a:ext cx="23562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noProof="1">
                <a:latin typeface="Imprint MT Shadow" panose="04020605060303030202" pitchFamily="82" charset="0"/>
              </a:rPr>
              <a:t>Login Registrasi</a:t>
            </a:r>
          </a:p>
        </p:txBody>
      </p:sp>
      <p:sp>
        <p:nvSpPr>
          <p:cNvPr id="379" name="Google Shape;379;p30"/>
          <p:cNvSpPr txBox="1">
            <a:spLocks noGrp="1"/>
          </p:cNvSpPr>
          <p:nvPr>
            <p:ph type="subTitle" idx="8"/>
          </p:nvPr>
        </p:nvSpPr>
        <p:spPr>
          <a:xfrm>
            <a:off x="3419275" y="19754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dirty="0">
                <a:latin typeface="Imprint MT Shadow" panose="04020605060303030202" pitchFamily="82" charset="0"/>
              </a:rPr>
              <a:t>Menu Utama</a:t>
            </a:r>
          </a:p>
        </p:txBody>
      </p:sp>
      <p:sp>
        <p:nvSpPr>
          <p:cNvPr id="380" name="Google Shape;380;p30"/>
          <p:cNvSpPr txBox="1">
            <a:spLocks noGrp="1"/>
          </p:cNvSpPr>
          <p:nvPr>
            <p:ph type="subTitle" idx="9"/>
          </p:nvPr>
        </p:nvSpPr>
        <p:spPr>
          <a:xfrm>
            <a:off x="6118550" y="19754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dirty="0">
                <a:latin typeface="Imprint MT Shadow" panose="04020605060303030202" pitchFamily="82" charset="0"/>
              </a:rPr>
              <a:t>Menu Admin</a:t>
            </a:r>
          </a:p>
        </p:txBody>
      </p:sp>
      <p:sp>
        <p:nvSpPr>
          <p:cNvPr id="381" name="Google Shape;381;p30"/>
          <p:cNvSpPr txBox="1">
            <a:spLocks noGrp="1"/>
          </p:cNvSpPr>
          <p:nvPr>
            <p:ph type="subTitle" idx="13"/>
          </p:nvPr>
        </p:nvSpPr>
        <p:spPr>
          <a:xfrm>
            <a:off x="720000" y="3742125"/>
            <a:ext cx="23562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noProof="1">
                <a:latin typeface="Imprint MT Shadow" panose="04020605060303030202" pitchFamily="82" charset="0"/>
              </a:rPr>
              <a:t>Menu Pengguna</a:t>
            </a:r>
          </a:p>
        </p:txBody>
      </p:sp>
      <p:sp>
        <p:nvSpPr>
          <p:cNvPr id="382" name="Google Shape;382;p30"/>
          <p:cNvSpPr txBox="1">
            <a:spLocks noGrp="1"/>
          </p:cNvSpPr>
          <p:nvPr>
            <p:ph type="subTitle" idx="14"/>
          </p:nvPr>
        </p:nvSpPr>
        <p:spPr>
          <a:xfrm>
            <a:off x="3419275" y="3742125"/>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noProof="1">
                <a:latin typeface="Imprint MT Shadow" panose="04020605060303030202" pitchFamily="82" charset="0"/>
              </a:rPr>
              <a:t>Proses Transaksi</a:t>
            </a:r>
          </a:p>
        </p:txBody>
      </p:sp>
      <p:sp>
        <p:nvSpPr>
          <p:cNvPr id="383" name="Google Shape;383;p30"/>
          <p:cNvSpPr txBox="1">
            <a:spLocks noGrp="1"/>
          </p:cNvSpPr>
          <p:nvPr>
            <p:ph type="subTitle" idx="15"/>
          </p:nvPr>
        </p:nvSpPr>
        <p:spPr>
          <a:xfrm>
            <a:off x="6118550" y="3742125"/>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noProof="1">
                <a:latin typeface="Imprint MT Shadow" panose="04020605060303030202" pitchFamily="82" charset="0"/>
              </a:rPr>
              <a:t>Manajemen Barang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pic>
        <p:nvPicPr>
          <p:cNvPr id="388" name="Google Shape;388;p31"/>
          <p:cNvPicPr preferRelativeResize="0"/>
          <p:nvPr/>
        </p:nvPicPr>
        <p:blipFill rotWithShape="1">
          <a:blip r:embed="rId3"/>
          <a:srcRect l="2606" t="2606" r="2606" b="2606"/>
          <a:stretch>
            <a:fillRect/>
          </a:stretch>
        </p:blipFill>
        <p:spPr>
          <a:xfrm>
            <a:off x="8243116" y="48767"/>
            <a:ext cx="1579500" cy="1579500"/>
          </a:xfrm>
          <a:prstGeom prst="ellipse">
            <a:avLst/>
          </a:prstGeom>
          <a:noFill/>
          <a:ln>
            <a:noFill/>
          </a:ln>
        </p:spPr>
      </p:pic>
      <p:sp>
        <p:nvSpPr>
          <p:cNvPr id="390" name="Google Shape;390;p31"/>
          <p:cNvSpPr txBox="1">
            <a:spLocks noGrp="1"/>
          </p:cNvSpPr>
          <p:nvPr>
            <p:ph type="title"/>
          </p:nvPr>
        </p:nvSpPr>
        <p:spPr>
          <a:xfrm>
            <a:off x="294832" y="310491"/>
            <a:ext cx="3851910" cy="51953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noProof="1">
                <a:latin typeface="Imprint MT Shadow" panose="04020605060303030202" pitchFamily="82" charset="0"/>
                <a:cs typeface="Archivo" charset="0"/>
                <a:sym typeface="+mn-ea"/>
              </a:rPr>
              <a:t>1. Login &amp; Registrasi</a:t>
            </a:r>
            <a:endParaRPr lang="en-US" sz="2400" noProof="1">
              <a:latin typeface="Imprint MT Shadow" panose="04020605060303030202" pitchFamily="82" charset="0"/>
              <a:cs typeface="Archivo" charset="0"/>
            </a:endParaRPr>
          </a:p>
        </p:txBody>
      </p:sp>
      <p:sp>
        <p:nvSpPr>
          <p:cNvPr id="391" name="Google Shape;391;p31"/>
          <p:cNvSpPr txBox="1">
            <a:spLocks noGrp="1"/>
          </p:cNvSpPr>
          <p:nvPr>
            <p:ph type="body" idx="1"/>
          </p:nvPr>
        </p:nvSpPr>
        <p:spPr>
          <a:xfrm>
            <a:off x="400968" y="506186"/>
            <a:ext cx="7183654" cy="999617"/>
          </a:xfrm>
          <a:prstGeom prst="rect">
            <a:avLst/>
          </a:prstGeom>
        </p:spPr>
        <p:txBody>
          <a:bodyPr spcFirstLastPara="1" wrap="square" lIns="91425" tIns="91425" rIns="91425" bIns="91425" anchor="t" anchorCtr="0">
            <a:noAutofit/>
          </a:bodyPr>
          <a:lstStyle/>
          <a:p>
            <a:pPr marL="152400" lvl="0" indent="0" algn="l" rtl="0">
              <a:spcBef>
                <a:spcPts val="0"/>
              </a:spcBef>
              <a:spcAft>
                <a:spcPts val="0"/>
              </a:spcAft>
              <a:buSzPts val="1200"/>
              <a:buNone/>
            </a:pPr>
            <a:endParaRPr lang="en-US" sz="900" noProof="1">
              <a:latin typeface="Times New Roman" panose="02020603050405020304" pitchFamily="18" charset="0"/>
              <a:cs typeface="Times New Roman" panose="02020603050405020304" pitchFamily="18" charset="0"/>
            </a:endParaRPr>
          </a:p>
          <a:p>
            <a:pPr marL="457200" lvl="0" indent="-304800" algn="l" rtl="0">
              <a:spcBef>
                <a:spcPts val="0"/>
              </a:spcBef>
              <a:spcAft>
                <a:spcPts val="0"/>
              </a:spcAft>
              <a:buSzPts val="1200"/>
              <a:buChar char="●"/>
            </a:pPr>
            <a:r>
              <a:rPr lang="en-US" sz="1600" noProof="1">
                <a:latin typeface="Times New Roman" panose="02020603050405020304" pitchFamily="18" charset="0"/>
                <a:cs typeface="Times New Roman" panose="02020603050405020304" pitchFamily="18" charset="0"/>
                <a:sym typeface="+mn-ea"/>
              </a:rPr>
              <a:t>Untuk login, pengguna diminta untuk memasukkan username dan password</a:t>
            </a:r>
          </a:p>
          <a:p>
            <a:pPr marL="457200" lvl="0" indent="-304800" algn="l" rtl="0">
              <a:spcBef>
                <a:spcPts val="0"/>
              </a:spcBef>
              <a:spcAft>
                <a:spcPts val="0"/>
              </a:spcAft>
              <a:buSzPts val="1200"/>
              <a:buChar char="●"/>
            </a:pPr>
            <a:r>
              <a:rPr lang="en-US" sz="1600" noProof="1">
                <a:latin typeface="Times New Roman" panose="02020603050405020304" pitchFamily="18" charset="0"/>
                <a:cs typeface="Times New Roman" panose="02020603050405020304" pitchFamily="18" charset="0"/>
                <a:sym typeface="+mn-ea"/>
              </a:rPr>
              <a:t>Apabila berhasil, pengguna akan diarahkan ke menu utama, baik sebagai pengguna biasa atau admin.</a:t>
            </a:r>
            <a:endParaRPr lang="en-US" sz="1600" noProof="1">
              <a:latin typeface="Times New Roman" panose="02020603050405020304" pitchFamily="18" charset="0"/>
              <a:cs typeface="Times New Roman" panose="02020603050405020304" pitchFamily="18" charset="0"/>
            </a:endParaRPr>
          </a:p>
          <a:p>
            <a:pPr marL="0" lvl="0" indent="0" rtl="0">
              <a:spcBef>
                <a:spcPts val="1000"/>
              </a:spcBef>
              <a:spcAft>
                <a:spcPts val="0"/>
              </a:spcAft>
              <a:buNone/>
            </a:pPr>
            <a:endParaRPr lang="en-US" sz="2400" dirty="0">
              <a:latin typeface="Imprint MT Shadow" panose="04020605060303030202" pitchFamily="82" charset="0"/>
              <a:cs typeface="Archivo" charset="0"/>
              <a:sym typeface="+mn-ea"/>
            </a:endParaRPr>
          </a:p>
          <a:p>
            <a:pPr marL="0" lvl="0" indent="0" algn="l" rtl="0">
              <a:spcBef>
                <a:spcPts val="1000"/>
              </a:spcBef>
              <a:spcAft>
                <a:spcPts val="0"/>
              </a:spcAft>
              <a:buNone/>
            </a:pPr>
            <a:endParaRPr lang="en-US" sz="2400" noProof="1">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D4569341-11AE-8CCE-D0E3-D410CD3A264D}"/>
              </a:ext>
            </a:extLst>
          </p:cNvPr>
          <p:cNvPicPr>
            <a:picLocks noChangeAspect="1"/>
          </p:cNvPicPr>
          <p:nvPr/>
        </p:nvPicPr>
        <p:blipFill>
          <a:blip r:embed="rId4"/>
          <a:srcRect/>
          <a:stretch/>
        </p:blipFill>
        <p:spPr>
          <a:xfrm>
            <a:off x="917752" y="1582524"/>
            <a:ext cx="7325363" cy="347954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7">
          <a:extLst>
            <a:ext uri="{FF2B5EF4-FFF2-40B4-BE49-F238E27FC236}">
              <a16:creationId xmlns:a16="http://schemas.microsoft.com/office/drawing/2014/main" id="{32B98696-C106-84B6-B618-720BC7960E65}"/>
            </a:ext>
          </a:extLst>
        </p:cNvPr>
        <p:cNvGrpSpPr/>
        <p:nvPr/>
      </p:nvGrpSpPr>
      <p:grpSpPr>
        <a:xfrm>
          <a:off x="0" y="0"/>
          <a:ext cx="0" cy="0"/>
          <a:chOff x="0" y="0"/>
          <a:chExt cx="0" cy="0"/>
        </a:xfrm>
      </p:grpSpPr>
      <p:pic>
        <p:nvPicPr>
          <p:cNvPr id="388" name="Google Shape;388;p31">
            <a:extLst>
              <a:ext uri="{FF2B5EF4-FFF2-40B4-BE49-F238E27FC236}">
                <a16:creationId xmlns:a16="http://schemas.microsoft.com/office/drawing/2014/main" id="{FB8DDF25-92A2-6F75-83A1-08BDDD8DE023}"/>
              </a:ext>
            </a:extLst>
          </p:cNvPr>
          <p:cNvPicPr preferRelativeResize="0"/>
          <p:nvPr/>
        </p:nvPicPr>
        <p:blipFill rotWithShape="1">
          <a:blip r:embed="rId3"/>
          <a:srcRect l="2606" t="2606" r="2606" b="2606"/>
          <a:stretch>
            <a:fillRect/>
          </a:stretch>
        </p:blipFill>
        <p:spPr>
          <a:xfrm>
            <a:off x="8243116" y="48767"/>
            <a:ext cx="1579500" cy="1579500"/>
          </a:xfrm>
          <a:prstGeom prst="ellipse">
            <a:avLst/>
          </a:prstGeom>
          <a:noFill/>
          <a:ln>
            <a:noFill/>
          </a:ln>
        </p:spPr>
      </p:pic>
      <p:sp>
        <p:nvSpPr>
          <p:cNvPr id="391" name="Google Shape;391;p31">
            <a:extLst>
              <a:ext uri="{FF2B5EF4-FFF2-40B4-BE49-F238E27FC236}">
                <a16:creationId xmlns:a16="http://schemas.microsoft.com/office/drawing/2014/main" id="{110E0AA3-27AE-570D-6076-A9D91CDC158B}"/>
              </a:ext>
            </a:extLst>
          </p:cNvPr>
          <p:cNvSpPr txBox="1">
            <a:spLocks noGrp="1"/>
          </p:cNvSpPr>
          <p:nvPr>
            <p:ph type="body" idx="1"/>
          </p:nvPr>
        </p:nvSpPr>
        <p:spPr>
          <a:xfrm>
            <a:off x="103015" y="242423"/>
            <a:ext cx="8645704" cy="1521063"/>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US" sz="2400" dirty="0">
                <a:latin typeface="Imprint MT Shadow" panose="04020605060303030202" pitchFamily="82" charset="0"/>
                <a:cs typeface="Archivo" charset="0"/>
                <a:sym typeface="+mn-ea"/>
              </a:rPr>
              <a:t>2. Menu Utama</a:t>
            </a:r>
          </a:p>
          <a:p>
            <a:pPr marL="342900" lvl="0" indent="-342900" rtl="0">
              <a:spcBef>
                <a:spcPts val="1000"/>
              </a:spcBef>
              <a:spcAft>
                <a:spcPts val="0"/>
              </a:spcAft>
              <a:buAutoNum type="arabicPeriod"/>
            </a:pPr>
            <a:r>
              <a:rPr lang="en-US" sz="1800" noProof="1">
                <a:latin typeface="Times New Roman" panose="02020603050405020304" pitchFamily="18" charset="0"/>
                <a:cs typeface="Times New Roman" panose="02020603050405020304" pitchFamily="18" charset="0"/>
                <a:sym typeface="+mn-ea"/>
              </a:rPr>
              <a:t>Terdapat tiga pilihan utama dalam program:</a:t>
            </a:r>
          </a:p>
          <a:p>
            <a:pPr marL="0" lvl="0" indent="0" rtl="0">
              <a:spcBef>
                <a:spcPts val="1000"/>
              </a:spcBef>
              <a:spcAft>
                <a:spcPts val="0"/>
              </a:spcAft>
              <a:buNone/>
            </a:pPr>
            <a:r>
              <a:rPr lang="en-US" sz="1800" noProof="1">
                <a:latin typeface="Times New Roman" panose="02020603050405020304" pitchFamily="18" charset="0"/>
                <a:cs typeface="Times New Roman" panose="02020603050405020304" pitchFamily="18" charset="0"/>
                <a:sym typeface="+mn-ea"/>
              </a:rPr>
              <a:t> login, daftar, dan keluar  </a:t>
            </a:r>
            <a:endParaRPr lang="en-US" sz="1800" noProof="1">
              <a:latin typeface="Times New Roman" panose="02020603050405020304" pitchFamily="18" charset="0"/>
              <a:cs typeface="Times New Roman" panose="02020603050405020304" pitchFamily="18" charset="0"/>
            </a:endParaRPr>
          </a:p>
          <a:p>
            <a:pPr marL="0" lvl="0" indent="0" rtl="0">
              <a:spcBef>
                <a:spcPts val="1000"/>
              </a:spcBef>
              <a:spcAft>
                <a:spcPts val="0"/>
              </a:spcAft>
              <a:buNone/>
            </a:pPr>
            <a:endParaRPr lang="en-US" sz="2400" dirty="0">
              <a:latin typeface="Imprint MT Shadow" panose="04020605060303030202" pitchFamily="82" charset="0"/>
              <a:cs typeface="Archivo" charset="0"/>
              <a:sym typeface="+mn-ea"/>
            </a:endParaRPr>
          </a:p>
          <a:p>
            <a:pPr marL="0" lvl="0" indent="0" algn="l" rtl="0">
              <a:spcBef>
                <a:spcPts val="1000"/>
              </a:spcBef>
              <a:spcAft>
                <a:spcPts val="0"/>
              </a:spcAft>
              <a:buNone/>
            </a:pPr>
            <a:endParaRPr lang="en-US" sz="2400" noProof="1">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27E4C12A-28FA-55B3-4C37-0C40B0E2AED6}"/>
              </a:ext>
            </a:extLst>
          </p:cNvPr>
          <p:cNvPicPr>
            <a:picLocks noChangeAspect="1"/>
          </p:cNvPicPr>
          <p:nvPr/>
        </p:nvPicPr>
        <p:blipFill>
          <a:blip r:embed="rId4"/>
          <a:srcRect/>
          <a:stretch/>
        </p:blipFill>
        <p:spPr>
          <a:xfrm>
            <a:off x="4762077" y="-490851"/>
            <a:ext cx="4278908" cy="6125201"/>
          </a:xfrm>
          <a:prstGeom prst="rect">
            <a:avLst/>
          </a:prstGeom>
        </p:spPr>
      </p:pic>
      <p:pic>
        <p:nvPicPr>
          <p:cNvPr id="4" name="Picture 3">
            <a:extLst>
              <a:ext uri="{FF2B5EF4-FFF2-40B4-BE49-F238E27FC236}">
                <a16:creationId xmlns:a16="http://schemas.microsoft.com/office/drawing/2014/main" id="{89854F56-8E29-BEB4-4312-C95196BE5AC1}"/>
              </a:ext>
            </a:extLst>
          </p:cNvPr>
          <p:cNvPicPr>
            <a:picLocks noChangeAspect="1"/>
          </p:cNvPicPr>
          <p:nvPr/>
        </p:nvPicPr>
        <p:blipFill>
          <a:blip r:embed="rId5"/>
          <a:stretch>
            <a:fillRect/>
          </a:stretch>
        </p:blipFill>
        <p:spPr>
          <a:xfrm>
            <a:off x="251989" y="1865643"/>
            <a:ext cx="4510088" cy="3277857"/>
          </a:xfrm>
          <a:prstGeom prst="rect">
            <a:avLst/>
          </a:prstGeom>
        </p:spPr>
      </p:pic>
    </p:spTree>
    <p:extLst>
      <p:ext uri="{BB962C8B-B14F-4D97-AF65-F5344CB8AC3E}">
        <p14:creationId xmlns:p14="http://schemas.microsoft.com/office/powerpoint/2010/main" val="1798292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18" name="Kotak Teks 17">
            <a:extLst>
              <a:ext uri="{FF2B5EF4-FFF2-40B4-BE49-F238E27FC236}">
                <a16:creationId xmlns:a16="http://schemas.microsoft.com/office/drawing/2014/main" id="{BC8B7173-D9CE-5701-E624-6B5BEC226368}"/>
              </a:ext>
            </a:extLst>
          </p:cNvPr>
          <p:cNvSpPr txBox="1"/>
          <p:nvPr/>
        </p:nvSpPr>
        <p:spPr>
          <a:xfrm>
            <a:off x="626584" y="371147"/>
            <a:ext cx="7796893" cy="2616101"/>
          </a:xfrm>
          <a:prstGeom prst="rect">
            <a:avLst/>
          </a:prstGeom>
          <a:noFill/>
        </p:spPr>
        <p:txBody>
          <a:bodyPr wrap="square" rtlCol="0">
            <a:spAutoFit/>
          </a:bodyPr>
          <a:lstStyle/>
          <a:p>
            <a:pPr marL="0" indent="0" algn="just">
              <a:buNone/>
            </a:pPr>
            <a:r>
              <a:rPr lang="en-US" sz="2000" noProof="1">
                <a:solidFill>
                  <a:schemeClr val="tx1"/>
                </a:solidFill>
                <a:latin typeface="Times New Roman" panose="02020603050405020304" pitchFamily="18" charset="0"/>
                <a:cs typeface="Times New Roman" panose="02020603050405020304" pitchFamily="18" charset="0"/>
              </a:rPr>
              <a:t>3. Menu Admin</a:t>
            </a:r>
          </a:p>
          <a:p>
            <a:pPr marL="0" indent="0" algn="just">
              <a:buNone/>
            </a:pPr>
            <a:endParaRPr lang="en-US" sz="2400" noProof="1">
              <a:solidFill>
                <a:schemeClr val="tx1"/>
              </a:solidFill>
              <a:latin typeface="Times New Roman" panose="02020603050405020304" pitchFamily="18" charset="0"/>
              <a:cs typeface="Times New Roman" panose="02020603050405020304" pitchFamily="18" charset="0"/>
            </a:endParaRPr>
          </a:p>
          <a:p>
            <a:pPr marL="0" indent="0" algn="just">
              <a:buNone/>
            </a:pPr>
            <a:r>
              <a:rPr lang="en-US" sz="1600" noProof="1">
                <a:solidFill>
                  <a:schemeClr val="tx1"/>
                </a:solidFill>
                <a:latin typeface="Times New Roman" panose="02020603050405020304" pitchFamily="18" charset="0"/>
                <a:cs typeface="Times New Roman" panose="02020603050405020304" pitchFamily="18" charset="0"/>
              </a:rPr>
              <a:t>Terdapat 5 Sub:</a:t>
            </a:r>
          </a:p>
          <a:p>
            <a:pPr algn="just"/>
            <a:r>
              <a:rPr lang="en-US" sz="1600" noProof="1">
                <a:solidFill>
                  <a:schemeClr val="tx1"/>
                </a:solidFill>
                <a:latin typeface="Times New Roman" panose="02020603050405020304" pitchFamily="18" charset="0"/>
                <a:cs typeface="Times New Roman" panose="02020603050405020304" pitchFamily="18" charset="0"/>
              </a:rPr>
              <a:t>1. Tambah Barang</a:t>
            </a:r>
          </a:p>
          <a:p>
            <a:pPr algn="just"/>
            <a:r>
              <a:rPr lang="en-US" sz="1600" noProof="1">
                <a:solidFill>
                  <a:schemeClr val="tx1"/>
                </a:solidFill>
                <a:latin typeface="Times New Roman" panose="02020603050405020304" pitchFamily="18" charset="0"/>
                <a:cs typeface="Times New Roman" panose="02020603050405020304" pitchFamily="18" charset="0"/>
              </a:rPr>
              <a:t>2. Lihat Barang</a:t>
            </a:r>
          </a:p>
          <a:p>
            <a:pPr algn="just"/>
            <a:r>
              <a:rPr lang="en-US" sz="1600" noProof="1">
                <a:solidFill>
                  <a:schemeClr val="tx1"/>
                </a:solidFill>
                <a:latin typeface="Times New Roman" panose="02020603050405020304" pitchFamily="18" charset="0"/>
                <a:cs typeface="Times New Roman" panose="02020603050405020304" pitchFamily="18" charset="0"/>
              </a:rPr>
              <a:t>3. Hapus Barang</a:t>
            </a:r>
          </a:p>
          <a:p>
            <a:pPr algn="just"/>
            <a:r>
              <a:rPr lang="en-US" sz="1600" noProof="1">
                <a:solidFill>
                  <a:schemeClr val="tx1"/>
                </a:solidFill>
                <a:latin typeface="Times New Roman" panose="02020603050405020304" pitchFamily="18" charset="0"/>
                <a:cs typeface="Times New Roman" panose="02020603050405020304" pitchFamily="18" charset="0"/>
              </a:rPr>
              <a:t>4. Hapus Akun User</a:t>
            </a:r>
          </a:p>
          <a:p>
            <a:pPr algn="just"/>
            <a:r>
              <a:rPr lang="en-US" sz="1600" noProof="1">
                <a:solidFill>
                  <a:schemeClr val="tx1"/>
                </a:solidFill>
                <a:latin typeface="Times New Roman" panose="02020603050405020304" pitchFamily="18" charset="0"/>
                <a:cs typeface="Times New Roman" panose="02020603050405020304" pitchFamily="18" charset="0"/>
              </a:rPr>
              <a:t>5. Keluar</a:t>
            </a:r>
          </a:p>
          <a:p>
            <a:pPr lvl="1" algn="just">
              <a:buClr>
                <a:schemeClr val="tx1"/>
              </a:buClr>
            </a:pPr>
            <a:endParaRPr lang="en-US" sz="2000" noProof="1">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F8FE0B6F-B776-8C23-FAA6-AFFD859D8F68}"/>
              </a:ext>
            </a:extLst>
          </p:cNvPr>
          <p:cNvPicPr>
            <a:picLocks noChangeAspect="1"/>
          </p:cNvPicPr>
          <p:nvPr/>
        </p:nvPicPr>
        <p:blipFill>
          <a:blip r:embed="rId3"/>
          <a:stretch>
            <a:fillRect/>
          </a:stretch>
        </p:blipFill>
        <p:spPr>
          <a:xfrm>
            <a:off x="3003363" y="-485266"/>
            <a:ext cx="3593380" cy="611403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6854473F-BE1E-0792-9302-2B67D94C74CE}"/>
            </a:ext>
          </a:extLst>
        </p:cNvPr>
        <p:cNvGrpSpPr/>
        <p:nvPr/>
      </p:nvGrpSpPr>
      <p:grpSpPr>
        <a:xfrm>
          <a:off x="0" y="0"/>
          <a:ext cx="0" cy="0"/>
          <a:chOff x="0" y="0"/>
          <a:chExt cx="0" cy="0"/>
        </a:xfrm>
      </p:grpSpPr>
      <p:sp>
        <p:nvSpPr>
          <p:cNvPr id="18" name="Kotak Teks 17">
            <a:extLst>
              <a:ext uri="{FF2B5EF4-FFF2-40B4-BE49-F238E27FC236}">
                <a16:creationId xmlns:a16="http://schemas.microsoft.com/office/drawing/2014/main" id="{E8A41F4F-6564-E77F-697A-9EE2E3430B78}"/>
              </a:ext>
            </a:extLst>
          </p:cNvPr>
          <p:cNvSpPr txBox="1"/>
          <p:nvPr/>
        </p:nvSpPr>
        <p:spPr>
          <a:xfrm>
            <a:off x="626585" y="228599"/>
            <a:ext cx="2622802" cy="2677656"/>
          </a:xfrm>
          <a:prstGeom prst="rect">
            <a:avLst/>
          </a:prstGeom>
          <a:noFill/>
        </p:spPr>
        <p:txBody>
          <a:bodyPr wrap="square" rtlCol="0">
            <a:spAutoFit/>
          </a:bodyPr>
          <a:lstStyle/>
          <a:p>
            <a:pPr lvl="1" algn="just"/>
            <a:r>
              <a:rPr lang="en-US" sz="2000" noProof="1">
                <a:solidFill>
                  <a:schemeClr val="tx1"/>
                </a:solidFill>
                <a:latin typeface="Times New Roman" panose="02020603050405020304" pitchFamily="18" charset="0"/>
                <a:cs typeface="Times New Roman" panose="02020603050405020304" pitchFamily="18" charset="0"/>
              </a:rPr>
              <a:t>4. Menu Pengguna</a:t>
            </a:r>
          </a:p>
          <a:p>
            <a:pPr lvl="1" algn="just"/>
            <a:endParaRPr lang="en-US" sz="2000" noProof="1">
              <a:solidFill>
                <a:schemeClr val="tx1"/>
              </a:solidFill>
              <a:latin typeface="Times New Roman" panose="02020603050405020304" pitchFamily="18" charset="0"/>
              <a:cs typeface="Times New Roman" panose="02020603050405020304" pitchFamily="18" charset="0"/>
            </a:endParaRPr>
          </a:p>
          <a:p>
            <a:pPr lvl="1" algn="just"/>
            <a:r>
              <a:rPr lang="en-US" sz="1600" noProof="1">
                <a:solidFill>
                  <a:schemeClr val="tx1"/>
                </a:solidFill>
                <a:latin typeface="Times New Roman" panose="02020603050405020304" pitchFamily="18" charset="0"/>
                <a:cs typeface="Times New Roman" panose="02020603050405020304" pitchFamily="18" charset="0"/>
              </a:rPr>
              <a:t>Terdapat 7 Sub:</a:t>
            </a:r>
          </a:p>
          <a:p>
            <a:pPr lvl="1" algn="just"/>
            <a:r>
              <a:rPr lang="en-US" sz="1600" noProof="1">
                <a:solidFill>
                  <a:schemeClr val="tx1"/>
                </a:solidFill>
                <a:latin typeface="Times New Roman" panose="02020603050405020304" pitchFamily="18" charset="0"/>
                <a:cs typeface="Times New Roman" panose="02020603050405020304" pitchFamily="18" charset="0"/>
              </a:rPr>
              <a:t>1. Lihat Saldo</a:t>
            </a:r>
          </a:p>
          <a:p>
            <a:pPr lvl="1" algn="just"/>
            <a:r>
              <a:rPr lang="en-US" sz="1600" noProof="1">
                <a:solidFill>
                  <a:schemeClr val="tx1"/>
                </a:solidFill>
                <a:latin typeface="Times New Roman" panose="02020603050405020304" pitchFamily="18" charset="0"/>
                <a:cs typeface="Times New Roman" panose="02020603050405020304" pitchFamily="18" charset="0"/>
              </a:rPr>
              <a:t>2. Tambah Saldo</a:t>
            </a:r>
          </a:p>
          <a:p>
            <a:pPr lvl="1" algn="just"/>
            <a:r>
              <a:rPr lang="en-US" sz="1600" noProof="1">
                <a:solidFill>
                  <a:schemeClr val="tx1"/>
                </a:solidFill>
                <a:latin typeface="Times New Roman" panose="02020603050405020304" pitchFamily="18" charset="0"/>
                <a:cs typeface="Times New Roman" panose="02020603050405020304" pitchFamily="18" charset="0"/>
              </a:rPr>
              <a:t>3. Beli Barang</a:t>
            </a:r>
          </a:p>
          <a:p>
            <a:pPr lvl="1" algn="just"/>
            <a:r>
              <a:rPr lang="en-US" sz="1600" noProof="1">
                <a:solidFill>
                  <a:schemeClr val="tx1"/>
                </a:solidFill>
                <a:latin typeface="Times New Roman" panose="02020603050405020304" pitchFamily="18" charset="0"/>
                <a:cs typeface="Times New Roman" panose="02020603050405020304" pitchFamily="18" charset="0"/>
              </a:rPr>
              <a:t>4. Lihat Inventori</a:t>
            </a:r>
          </a:p>
          <a:p>
            <a:pPr lvl="1" algn="just"/>
            <a:r>
              <a:rPr lang="en-US" sz="1600" noProof="1">
                <a:solidFill>
                  <a:schemeClr val="tx1"/>
                </a:solidFill>
                <a:latin typeface="Times New Roman" panose="02020603050405020304" pitchFamily="18" charset="0"/>
                <a:cs typeface="Times New Roman" panose="02020603050405020304" pitchFamily="18" charset="0"/>
              </a:rPr>
              <a:t>5. Jual Barang</a:t>
            </a:r>
          </a:p>
          <a:p>
            <a:pPr lvl="1" algn="just"/>
            <a:r>
              <a:rPr lang="en-US" sz="1600" noProof="1">
                <a:solidFill>
                  <a:schemeClr val="tx1"/>
                </a:solidFill>
                <a:latin typeface="Times New Roman" panose="02020603050405020304" pitchFamily="18" charset="0"/>
                <a:cs typeface="Times New Roman" panose="02020603050405020304" pitchFamily="18" charset="0"/>
              </a:rPr>
              <a:t>6. Tambah Barang</a:t>
            </a:r>
          </a:p>
          <a:p>
            <a:pPr lvl="1" algn="just"/>
            <a:r>
              <a:rPr lang="en-US" sz="1600" noProof="1">
                <a:solidFill>
                  <a:schemeClr val="tx1"/>
                </a:solidFill>
                <a:latin typeface="Times New Roman" panose="02020603050405020304" pitchFamily="18" charset="0"/>
                <a:cs typeface="Times New Roman" panose="02020603050405020304" pitchFamily="18" charset="0"/>
              </a:rPr>
              <a:t>7. Keluar</a:t>
            </a:r>
            <a:endParaRPr lang="en-US" sz="2000" noProof="1">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837972A0-C1F3-171E-CBD4-3FE352AEDC9D}"/>
              </a:ext>
            </a:extLst>
          </p:cNvPr>
          <p:cNvPicPr>
            <a:picLocks noChangeAspect="1"/>
          </p:cNvPicPr>
          <p:nvPr/>
        </p:nvPicPr>
        <p:blipFill>
          <a:blip r:embed="rId3"/>
          <a:stretch>
            <a:fillRect/>
          </a:stretch>
        </p:blipFill>
        <p:spPr>
          <a:xfrm>
            <a:off x="3085206" y="-351064"/>
            <a:ext cx="3338938" cy="5775460"/>
          </a:xfrm>
          <a:prstGeom prst="rect">
            <a:avLst/>
          </a:prstGeom>
        </p:spPr>
      </p:pic>
    </p:spTree>
    <p:extLst>
      <p:ext uri="{BB962C8B-B14F-4D97-AF65-F5344CB8AC3E}">
        <p14:creationId xmlns:p14="http://schemas.microsoft.com/office/powerpoint/2010/main" val="455919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9CB7CD05-3074-9A48-B6AB-25E228D2AEED}"/>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00F2F372-903F-5E72-1C76-1412599FB4A2}"/>
              </a:ext>
            </a:extLst>
          </p:cNvPr>
          <p:cNvPicPr>
            <a:picLocks noChangeAspect="1"/>
          </p:cNvPicPr>
          <p:nvPr/>
        </p:nvPicPr>
        <p:blipFill>
          <a:blip r:embed="rId3"/>
          <a:stretch>
            <a:fillRect/>
          </a:stretch>
        </p:blipFill>
        <p:spPr>
          <a:xfrm>
            <a:off x="2296488" y="0"/>
            <a:ext cx="3647112" cy="5143500"/>
          </a:xfrm>
          <a:prstGeom prst="rect">
            <a:avLst/>
          </a:prstGeom>
        </p:spPr>
      </p:pic>
    </p:spTree>
    <p:extLst>
      <p:ext uri="{BB962C8B-B14F-4D97-AF65-F5344CB8AC3E}">
        <p14:creationId xmlns:p14="http://schemas.microsoft.com/office/powerpoint/2010/main" val="3247841318"/>
      </p:ext>
    </p:extLst>
  </p:cSld>
  <p:clrMapOvr>
    <a:masterClrMapping/>
  </p:clrMapOvr>
</p:sld>
</file>

<file path=ppt/theme/theme1.xml><?xml version="1.0" encoding="utf-8"?>
<a:theme xmlns:a="http://schemas.openxmlformats.org/drawingml/2006/main" name="5G Wireless Technology Campaign by Slidesgo">
  <a:themeElements>
    <a:clrScheme name="Simple Light">
      <a:dk1>
        <a:srgbClr val="F1FFFD"/>
      </a:dk1>
      <a:lt1>
        <a:srgbClr val="1A1919"/>
      </a:lt1>
      <a:dk2>
        <a:srgbClr val="FC86E1"/>
      </a:dk2>
      <a:lt2>
        <a:srgbClr val="C26AF4"/>
      </a:lt2>
      <a:accent1>
        <a:srgbClr val="825DA9"/>
      </a:accent1>
      <a:accent2>
        <a:srgbClr val="8CC1D4"/>
      </a:accent2>
      <a:accent3>
        <a:srgbClr val="2186E1"/>
      </a:accent3>
      <a:accent4>
        <a:srgbClr val="FFAF94"/>
      </a:accent4>
      <a:accent5>
        <a:srgbClr val="E9E9C8"/>
      </a:accent5>
      <a:accent6>
        <a:srgbClr val="FFFFFF"/>
      </a:accent6>
      <a:hlink>
        <a:srgbClr val="F1FFF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430</TotalTime>
  <Words>667</Words>
  <Application>Microsoft Office PowerPoint</Application>
  <PresentationFormat>On-screen Show (16:9)</PresentationFormat>
  <Paragraphs>99</Paragraphs>
  <Slides>16</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Calibri</vt:lpstr>
      <vt:lpstr>Arial</vt:lpstr>
      <vt:lpstr>Lucida Bright</vt:lpstr>
      <vt:lpstr>Open Sans Light</vt:lpstr>
      <vt:lpstr>Michroma</vt:lpstr>
      <vt:lpstr>Times New Roman</vt:lpstr>
      <vt:lpstr>Imprint MT Shadow</vt:lpstr>
      <vt:lpstr>Nunito Light</vt:lpstr>
      <vt:lpstr>Archivo</vt:lpstr>
      <vt:lpstr>5G Wireless Technology Campaign by Slidesgo</vt:lpstr>
      <vt:lpstr>E -  COMMERCE</vt:lpstr>
      <vt:lpstr>TEAM</vt:lpstr>
      <vt:lpstr>LATAR BELAKANG</vt:lpstr>
      <vt:lpstr>STRUKTUR PEMROGRAMAN</vt:lpstr>
      <vt:lpstr>1. Login &amp; Registrasi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Terima Kasih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 -  COMMERCE</dc:title>
  <dc:creator>Raspiani _</dc:creator>
  <cp:lastModifiedBy>Yudis Tira</cp:lastModifiedBy>
  <cp:revision>13</cp:revision>
  <dcterms:created xsi:type="dcterms:W3CDTF">2025-01-04T02:26:00Z</dcterms:created>
  <dcterms:modified xsi:type="dcterms:W3CDTF">2025-01-08T15:07:43Z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32E9C4A87E894A19B47492AC5A7703FB_13</vt:lpwstr>
  </property>
  <property fmtid="{D5CDD505-2E9C-101B-9397-08002B2CF9AE}" pid="3" name="KSOProductBuildVer">
    <vt:lpwstr>1033-12.2.0.19307</vt:lpwstr>
  </property>
</Properties>
</file>